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58" r:id="rId5"/>
    <p:sldId id="259" r:id="rId6"/>
    <p:sldId id="260" r:id="rId7"/>
    <p:sldId id="261" r:id="rId8"/>
    <p:sldId id="262" r:id="rId9"/>
    <p:sldId id="263" r:id="rId10"/>
    <p:sldId id="265" r:id="rId11"/>
    <p:sldId id="279" r:id="rId12"/>
    <p:sldId id="266" r:id="rId13"/>
    <p:sldId id="269" r:id="rId14"/>
    <p:sldId id="267" r:id="rId15"/>
    <p:sldId id="268" r:id="rId16"/>
    <p:sldId id="270" r:id="rId17"/>
    <p:sldId id="271" r:id="rId18"/>
    <p:sldId id="272" r:id="rId19"/>
    <p:sldId id="273" r:id="rId20"/>
    <p:sldId id="274" r:id="rId21"/>
    <p:sldId id="275" r:id="rId22"/>
    <p:sldId id="276" r:id="rId23"/>
    <p:sldId id="277"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5" autoAdjust="0"/>
    <p:restoredTop sz="94660"/>
  </p:normalViewPr>
  <p:slideViewPr>
    <p:cSldViewPr snapToGrid="0">
      <p:cViewPr varScale="1">
        <p:scale>
          <a:sx n="80" d="100"/>
          <a:sy n="80" d="100"/>
        </p:scale>
        <p:origin x="66"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16.693"/>
    </inkml:context>
    <inkml:brush xml:id="br0">
      <inkml:brushProperty name="width" value="0.025" units="cm"/>
      <inkml:brushProperty name="height" value="0.025" units="cm"/>
      <inkml:brushProperty name="color" value="#E71224"/>
    </inkml:brush>
  </inkml:definitions>
  <inkml:trace contextRef="#ctx0" brushRef="#br0">0 0 24575,'7'3'0,"-1"0"0,0 0 0,0 0 0,0 1 0,9 6 0,5 5 0,629 450-719,-381-228 968,-253-223-155,1-1 0,0 0 0,0-2 0,23 13 0,-30-19-94,-1 1 0,0 1 0,13 12 0,-13-11 0,1-1 0,16 13 0,41 23-1365,-48-31-5461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1T13:52:38.465"/>
    </inkml:context>
    <inkml:brush xml:id="br0">
      <inkml:brushProperty name="width" value="0.025" units="cm"/>
      <inkml:brushProperty name="height" value="0.025" units="cm"/>
      <inkml:brushProperty name="color" value="#66CC00"/>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7:27.404"/>
    </inkml:context>
    <inkml:brush xml:id="br0">
      <inkml:brushProperty name="width" value="0.025" units="cm"/>
      <inkml:brushProperty name="height" value="0.025" units="cm"/>
      <inkml:brushProperty name="color" value="#E71224"/>
    </inkml:brush>
  </inkml:definitions>
  <inkml:trace contextRef="#ctx0" brushRef="#br0">0 1 24575,'130'151'0,"-101"-114"0,34 44 0,103 174 0,-157-238 0,-7-12 0,0 0 0,1 0 0,0 0 0,0 0 0,0 0 0,0-1 0,1 1 0,0-1 0,0 0 0,0 0 0,8 6 0,2-3 0,-9-5 0,0 0 0,0 0 0,-1 1 0,1 0 0,0 0 0,-1 0 0,0 1 0,0-1 0,0 1 0,0 0 0,0 0 0,4 8 0,-5-7-120,10 15 372,-12-19-280,-1-1 0,0 0 0,0 1-1,0-1 1,1 0 0,-1 0 0,0 1-1,1-1 1,-1 0 0,0 0 0,0 0-1,1 0 1,-1 1 0,0-1 0,1 0-1,-1 0 1,0 0 0,1 0 0,-1 0-1,0 0 1,1 0 0,-1 0 0,1 0-1,-1 0 1,0 0 0,1 0 0,-1 0-1,0 0 1,1 0 0,-1 0 0,0 0-1,1-1 1,-1 1 0,0 0 0,0 0-1,1 0 1,-1-1 0,0 1 0,1 0-1,-1 0 1,0 0 0,0-1 0,1 1-1,-1 0 1,0-1 0,0 1 0,0 0-1,0-1 1,1 1 0,-1 0-1,0 0 1,0-1 0,4-10-6798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7:29.502"/>
    </inkml:context>
    <inkml:brush xml:id="br0">
      <inkml:brushProperty name="width" value="0.025" units="cm"/>
      <inkml:brushProperty name="height" value="0.025" units="cm"/>
      <inkml:brushProperty name="color" value="#E71224"/>
    </inkml:brush>
  </inkml:definitions>
  <inkml:trace contextRef="#ctx0" brushRef="#br0">1 304 24575,'7'-1'0,"0"0"0,0 0 0,0-1 0,0 0 0,0 0 0,13-7 0,10-3 0,199-40 0,-160 37 0,-60 12 0,1 0 0,-1 0 0,0-1 0,17-9 0,-20 9 0,-1-1 0,0 1 0,0-1 0,5-7 0,-6 7 0,0 1 0,0-1 0,0 1 0,0 0 0,1 1 0,-1-1 0,6-2 0,24-10 0,-16 8 0,21-12 0,-33 16 0,1 1 0,0 0 0,-1 1 0,12-3 0,-12 3 0,1 0 0,-1 0 0,0 0 0,0 0 0,-1-1 0,10-5 0,-9 3-151,0 2-1,0-1 0,0 1 0,1 0 1,-1 0-1,1 0 0,0 1 1,12-2-1,-1 1-6674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6:16.279"/>
    </inkml:context>
    <inkml:brush xml:id="br0">
      <inkml:brushProperty name="width" value="0.025" units="cm"/>
      <inkml:brushProperty name="height" value="0.025" units="cm"/>
      <inkml:brushProperty name="color" value="#66CC00"/>
    </inkml:brush>
  </inkml:definitions>
  <inkml:trace contextRef="#ctx0" brushRef="#br0">0 273 24575,'3'4'0,"0"0"0,0 1 0,0-1 0,-1 1 0,0 0 0,0 0 0,1 6 0,7 15 0,8 13 0,17 54 0,-4-9 0,-27-75 0,1-1 0,0-1 0,0 1 0,9 10 0,5 6 0,-16-19 0,0-1 0,0 1 0,1-1 0,-1 0 0,1-1 0,0 1 0,0-1 0,6 4 0,-8-6 0,0 0 0,0 0 0,0 0 0,0 0 0,0-1 0,0 1 0,0-1 0,0 1 0,1-1 0,-1 0 0,0 0 0,0 0 0,1 0 0,-1 0 0,0 0 0,0-1 0,0 1 0,0-1 0,0 1 0,1-1 0,-1 0 0,3-2 0,26-15 0,52-43 0,-31 22 0,134-114 0,-154 125 0,17-16 0,12-10 0,91-63 0,-91 71 0,-23 17 0,-28 20 58,16-16 0,-17 16-798,19-16-1,-8 11-6085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6:19.127"/>
    </inkml:context>
    <inkml:brush xml:id="br0">
      <inkml:brushProperty name="width" value="0.025" units="cm"/>
      <inkml:brushProperty name="height" value="0.025" units="cm"/>
      <inkml:brushProperty name="color" value="#66CC00"/>
    </inkml:brush>
  </inkml:definitions>
  <inkml:trace contextRef="#ctx0" brushRef="#br0">0 489 24575,'10'6'0,"-1"0"0,-1 0 0,1 1 0,-1 0 0,0 1 0,-1 0 0,0 0 0,8 12 0,-4-6 0,21 21 0,-18-22 0,-1 0 0,-1 1 0,0 0 0,-1 1 0,0 0 0,14 30 0,-18-34 0,1 0 0,0-1 0,0 0 0,1 0 0,14 12 0,0 0 0,-22-21 0,0 0 0,0 0 0,0 0 0,1 0 0,-1 0 0,0-1 0,1 1 0,-1 0 0,1-1 0,-1 1 0,1-1 0,-1 1 0,1-1 0,-1 0 0,1 0 0,-1 1 0,1-1 0,-1 0 0,1-1 0,-1 1 0,1 0 0,-1 0 0,1-1 0,-1 1 0,1 0 0,-1-1 0,1 0 0,1 0 0,4-3 0,0 0 0,0-1 0,0 0 0,7-6 0,-10 8 0,11-10 0,-1 0 0,-1-1 0,20-25 0,27-51 0,-16 24 0,-17 26 0,72-97 0,-78 111 0,1 2 0,1 0 0,30-23 0,2-1 0,8-7 0,-53 47 0,1 0 0,1 1 0,-1 0 0,15-5 0,-9 4 0,0 0 0,0-1 0,-1-1 0,0-1 0,0 0 0,-1-1 0,-1 0 0,17-19 0,-29 29-151,0 0-1,0 0 0,0 0 0,1 0 1,-1 0-1,1 1 0,-1-1 1,4-1-1,6-1-6674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28.855"/>
    </inkml:context>
    <inkml:brush xml:id="br0">
      <inkml:brushProperty name="width" value="0.025" units="cm"/>
      <inkml:brushProperty name="height" value="0.025" units="cm"/>
      <inkml:brushProperty name="color" value="#E71224"/>
    </inkml:brush>
  </inkml:definitions>
  <inkml:trace contextRef="#ctx0" brushRef="#br0">1 1 24575,'0'3'0,"0"0"0,1 0 0,-1-1 0,1 1 0,-1 0 0,1 0 0,0-1 0,0 1 0,1 0 0,-1-1 0,0 1 0,1-1 0,0 1 0,2 2 0,4 3 0,-1 0 0,15 10 0,10 10 0,111 123 0,-126-135 0,-6-5 0,0-1 0,19 13 0,-11-8 0,19 16 0,-23-18 0,1 0 0,21 12 0,-34-23-91,6 3-334,-1 0 1,12 10-1,-9-5-6401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30.604"/>
    </inkml:context>
    <inkml:brush xml:id="br0">
      <inkml:brushProperty name="width" value="0.025" units="cm"/>
      <inkml:brushProperty name="height" value="0.025" units="cm"/>
      <inkml:brushProperty name="color" value="#E71224"/>
    </inkml:brush>
  </inkml:definitions>
  <inkml:trace contextRef="#ctx0" brushRef="#br0">711 0 24575,'-29'27'0,"-2"-1"0,-36 21 0,13-8 0,-5 4 0,-1-2 0,-127 63 0,167-95 0,1-1 0,-1 1 0,2 0 0,-1 2 0,-30 23 0,42-28-227,0 0-1,-1 0 1,0-1-1,0 0 1,-13 6-1,2-4-6598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37.869"/>
    </inkml:context>
    <inkml:brush xml:id="br0">
      <inkml:brushProperty name="width" value="0.025" units="cm"/>
      <inkml:brushProperty name="height" value="0.025" units="cm"/>
      <inkml:brushProperty name="color" value="#E71224"/>
    </inkml:brush>
  </inkml:definitions>
  <inkml:trace contextRef="#ctx0" brushRef="#br0">0 0 24575,'16'13'0,"0"0"0,0-1 0,1-1 0,1-1 0,23 11 0,-20-10 0,0 0 0,0 1 0,21 18 0,34 41 0,-52-46 0,2-1 0,35 25 0,-53-44 0,12 9 0,33 29 0,-36-29 0,1 0 0,32 19 0,-35-23 0,0-1 0,0 2 0,-1 0 0,24 24 0,-20-13-1365,-12-13-5461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39.874"/>
    </inkml:context>
    <inkml:brush xml:id="br0">
      <inkml:brushProperty name="width" value="0.025" units="cm"/>
      <inkml:brushProperty name="height" value="0.025" units="cm"/>
      <inkml:brushProperty name="color" value="#E71224"/>
    </inkml:brush>
  </inkml:definitions>
  <inkml:trace contextRef="#ctx0" brushRef="#br0">1133 0 24575,'-9'1'0,"1"0"0,-1 1 0,0 0 0,-15 6 0,-8 1 0,-217 64 0,194-54 0,-190 85 0,171-70 0,19-7 0,-26 11 0,69-34 0,0 1 0,0 0 0,1 1 0,0 0 0,0 1 0,0 0 0,1 1 0,0 0 0,-9 10 0,-12 16-455,-1-1 0,-58 46 0,80-71-6371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45.012"/>
    </inkml:context>
    <inkml:brush xml:id="br0">
      <inkml:brushProperty name="width" value="0.025" units="cm"/>
      <inkml:brushProperty name="height" value="0.025" units="cm"/>
      <inkml:brushProperty name="color" value="#E71224"/>
    </inkml:brush>
  </inkml:definitions>
  <inkml:trace contextRef="#ctx0" brushRef="#br0">0 1 24575,'1'3'0,"-1"0"0,1 1 0,-1-1 0,1 0 0,0 0 0,0 1 0,1-1 0,-1 0 0,1 0 0,-1 0 0,1 0 0,0 0 0,0-1 0,4 5 0,2 1 0,1 0 0,18 13 0,0-2 0,50 39 0,58 63 0,-125-113 0,0 0 0,0-1 0,18 10 0,-18-12 0,-1 0 0,0 1 0,0 0 0,-1 1 0,12 10 0,0 5 0,1-1 0,29 21 0,20 13-1365,-55-43-5461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18.446"/>
    </inkml:context>
    <inkml:brush xml:id="br0">
      <inkml:brushProperty name="width" value="0.025" units="cm"/>
      <inkml:brushProperty name="height" value="0.025" units="cm"/>
      <inkml:brushProperty name="color" value="#E71224"/>
    </inkml:brush>
  </inkml:definitions>
  <inkml:trace contextRef="#ctx0" brushRef="#br0">1069 0 24575,'-72'45'0,"21"-11"0,-30 19 0,56-35 0,-2 0 0,-1-2 0,0 0 0,-45 16 0,72-31 0,-142 49 0,116-39 0,0 2 0,1 1 0,-26 18 0,-75 51 0,108-68 0,0 0 0,-20 22 0,7-6 0,19-17 0,1 0 0,-20 30 0,-1 0 0,29-38 0,0 0 0,0 1 0,-7 14 0,9-15 0,-1-1 0,1 1 0,-2-1 0,1 1 0,0-1 0,-8 8 0,-11 10-1365,14-12-5461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47.200"/>
    </inkml:context>
    <inkml:brush xml:id="br0">
      <inkml:brushProperty name="width" value="0.025" units="cm"/>
      <inkml:brushProperty name="height" value="0.025" units="cm"/>
      <inkml:brushProperty name="color" value="#E71224"/>
    </inkml:brush>
  </inkml:definitions>
  <inkml:trace contextRef="#ctx0" brushRef="#br0">778 1 24575,'-1'3'0,"0"1"0,1-1 0,-2 1 0,1-1 0,0 1 0,-1-1 0,1 0 0,-1 0 0,-4 5 0,-1 4 0,-20 33 0,-2 0 0,-2-2 0,-57 60 0,61-73 0,3-6 0,-28 40 0,42-44 0,9-17 0,-1 0 0,1 0 0,-1 1 0,0-1 0,0 0 0,-4 5 0,-18 13 0,0-1 0,-48 31 0,22-17 0,-8 5 0,-37 29 0,57-40-13,17-14-663,-33 31 0,41-31-6150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12.544"/>
    </inkml:context>
    <inkml:brush xml:id="br0">
      <inkml:brushProperty name="width" value="0.025" units="cm"/>
      <inkml:brushProperty name="height" value="0.025" units="cm"/>
      <inkml:brushProperty name="color" value="#E71224"/>
    </inkml:brush>
  </inkml:definitions>
  <inkml:trace contextRef="#ctx0" brushRef="#br0">0 1 24575,'18'16'0,"0"-1"0,0 0 0,1-1 0,1-1 0,25 12 0,-31-17 0,86 58 0,-32-18 0,-47-35 0,10 6 0,-2 0 0,0 2 0,40 39 0,-44-36 0,0-2 0,32 21 0,-27-21 0,39 37 0,-56-44 0,16 22 0,-18-22 0,0-1 0,19 18 0,1-3 0,28 36 0,-50-53-1365,-3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5:14.274"/>
    </inkml:context>
    <inkml:brush xml:id="br0">
      <inkml:brushProperty name="width" value="0.025" units="cm"/>
      <inkml:brushProperty name="height" value="0.025" units="cm"/>
      <inkml:brushProperty name="color" value="#E71224"/>
    </inkml:brush>
  </inkml:definitions>
  <inkml:trace contextRef="#ctx0" brushRef="#br0">1156 0 24575,'-10'20'0,"-1"0"0,0-1 0,-1 0 0,-16 17 0,11-14 0,-31 38 0,-3-2 0,-3-2 0,-2-3 0,-2-2 0,-2-3 0,-133 80 0,120-92 0,10-7 0,40-14 0,0 1 0,1 0 0,1 2 0,0 0 0,1 2 0,-18 22 0,2 6 44,3 1-1,-36 68 1,-25 39-1540,84-141-5330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4:15.016"/>
    </inkml:context>
    <inkml:brush xml:id="br0">
      <inkml:brushProperty name="width" value="0.025" units="cm"/>
      <inkml:brushProperty name="height" value="0.025" units="cm"/>
      <inkml:brushProperty name="color" value="#E71224"/>
    </inkml:brush>
  </inkml:definitions>
  <inkml:trace contextRef="#ctx0" brushRef="#br0">1 1 24575,'1'0'0,"0"0"0,0 0 0,0 0 0,1 1 0,-1-1 0,0 0 0,0 1 0,0-1 0,0 1 0,0-1 0,0 1 0,2 1 0,4 2 0,130 59 0,-76-38 0,68 41 0,-121-61 0,9 5 0,0 1 0,0 0 0,-1 2 0,16 14 0,-17-13 0,1-1 0,1 0 0,0-1 0,1-1 0,27 12 0,-35-17 0,1 0 0,-1 1 0,0 1 0,17 15 0,13 11 0,-27-24-1365,-3-3-5461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4:18.107"/>
    </inkml:context>
    <inkml:brush xml:id="br0">
      <inkml:brushProperty name="width" value="0.025" units="cm"/>
      <inkml:brushProperty name="height" value="0.025" units="cm"/>
      <inkml:brushProperty name="color" value="#E71224"/>
    </inkml:brush>
  </inkml:definitions>
  <inkml:trace contextRef="#ctx0" brushRef="#br0">467 0 24575,'-17'12'0,"1"1"0,-21 21 0,4-2 0,-14 8 0,7-7 0,2 2 0,-53 63 0,24-24 0,20-23 0,20-20-1365,21-24-5461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4:44.406"/>
    </inkml:context>
    <inkml:brush xml:id="br0">
      <inkml:brushProperty name="width" value="0.025" units="cm"/>
      <inkml:brushProperty name="height" value="0.025" units="cm"/>
      <inkml:brushProperty name="color" value="#66CC00"/>
    </inkml:brush>
  </inkml:definitions>
  <inkml:trace contextRef="#ctx0" brushRef="#br0">0 399 24575,'1'4'0,"-1"0"0,1 0 0,0-1 0,0 1 0,0 0 0,0-1 0,1 1 0,-1-1 0,1 1 0,0-1 0,0 0 0,0 0 0,1 1 0,-1-2 0,3 4 0,3 2 0,0-1 0,1 0 0,17 12 0,-19-16 0,0 1 0,0-1 0,0 0 0,1-1 0,-1 0 0,0 0 0,1-1 0,11 2 0,0-2 0,-1-1 0,27-3 0,-29 1 0,0-1 0,0-1 0,0-1 0,-1 0 0,1-1 0,-1 0 0,19-13 0,96-68 0,-105 69 0,-7 5 0,0-1 0,-1-1 0,-1 0 0,-1-1 0,0-1 0,17-23 0,-23 26 0,-5 6 0,1 1 0,0 0 0,0 0 0,0 1 0,1-1 0,0 1 0,0 0 0,1 1 0,10-8 0,-7 8 0,-5 3 0,0-1 0,-1 1 0,0-1 0,0 0 0,0 0 0,0 0 0,0 0 0,0 0 0,-1-1 0,6-7 0,-1-2-195,0 1 0,1 0 0,1 1 0,0 0 0,0 0 0,20-14 0,-21 18-6631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4:49.512"/>
    </inkml:context>
    <inkml:brush xml:id="br0">
      <inkml:brushProperty name="width" value="0.025" units="cm"/>
      <inkml:brushProperty name="height" value="0.025" units="cm"/>
      <inkml:brushProperty name="color" value="#66CC00"/>
    </inkml:brush>
  </inkml:definitions>
  <inkml:trace contextRef="#ctx0" brushRef="#br0">0 34 24575,'198'-10'0,"157"2"0,-226 9 0,-112-1 0,25 1 0,-1-3 0,46-7 0,-63 6-682,42-1-1,-51 4-6143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4:57.611"/>
    </inkml:context>
    <inkml:brush xml:id="br0">
      <inkml:brushProperty name="width" value="0.025" units="cm"/>
      <inkml:brushProperty name="height" value="0.025" units="cm"/>
      <inkml:brushProperty name="color" value="#66CC00"/>
    </inkml:brush>
  </inkml:definitions>
  <inkml:trace contextRef="#ctx0" brushRef="#br0">1 408 24575,'3'3'0,"1"0"0,0 0 0,0-1 0,0 1 0,0-1 0,0 0 0,8 2 0,-7-2 0,0 0 0,0 0 0,0 1 0,0-1 0,7 6 0,-4 0 0,-1 0 0,0 0 0,-1 0 0,0 1 0,0 0 0,8 18 0,1 1 0,-15-28 0,71 128 0,-54-93 0,23 66 0,-36-82 0,-3-14 0,1 0 0,-1 0 0,1 0 0,-1 0 0,6 10 0,-6-14 0,-1 0 0,1 0 0,0 0 0,0 0 0,0 0 0,0 0 0,0 0 0,0-1 0,0 1 0,0 0 0,1-1 0,-1 1 0,0 0 0,0-1 0,0 1 0,1-1 0,-1 0 0,0 1 0,1-1 0,-1 0 0,0 0 0,1 0 0,-1 0 0,0 0 0,1 0 0,-1 0 0,0-1 0,3 0 0,1 0 0,0-1 0,0 0 0,0 0 0,-1 0 0,1-1 0,-1 0 0,1 1 0,-1-2 0,6-4 0,5-7 0,14-18 0,-9 10 0,6-5 0,210-220 0,-193 211 0,0 2 0,72-42 0,36-29 0,-21-4 0,-76 51 0,10 2 0,-60 53-273,1 0 0,0 0 0,0 0 0,6-3 0,4-1-6553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07.365"/>
    </inkml:context>
    <inkml:brush xml:id="br0">
      <inkml:brushProperty name="width" value="0.025" units="cm"/>
      <inkml:brushProperty name="height" value="0.025" units="cm"/>
      <inkml:brushProperty name="color" value="#E71224"/>
    </inkml:brush>
  </inkml:definitions>
  <inkml:trace contextRef="#ctx0" brushRef="#br0">0 0 24575,'6'4'0,"-1"1"0,0-1 0,-1 1 0,1 0 0,-1 0 0,0 0 0,5 10 0,-2-6 0,65 97 0,230 316 0,-205-315 0,-89-95-126,0 0-1,-1 0 0,10 21 0,-12-22-731,-1-2-5968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09.113"/>
    </inkml:context>
    <inkml:brush xml:id="br0">
      <inkml:brushProperty name="width" value="0.025" units="cm"/>
      <inkml:brushProperty name="height" value="0.025" units="cm"/>
      <inkml:brushProperty name="color" value="#E71224"/>
    </inkml:brush>
  </inkml:definitions>
  <inkml:trace contextRef="#ctx0" brushRef="#br0">859 1 24575,'-6'1'0,"1"0"0,-1 1 0,1 0 0,0-1 0,0 2 0,0-1 0,0 1 0,0 0 0,1 0 0,-8 5 0,-3 3 0,-48 27 0,-47 31 0,75-43 0,-1-2 0,-44 22 0,57-35 0,-1-1 0,0 0 0,-1-2 0,-49 9 0,41-12 0,-39 7 0,63-10 0,0 1 0,0 0 0,0 0 0,0 1 0,-11 7 0,-4 3-455,1 0 0,-32 13 0,41-22-6371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28.483"/>
    </inkml:context>
    <inkml:brush xml:id="br0">
      <inkml:brushProperty name="width" value="0.025" units="cm"/>
      <inkml:brushProperty name="height" value="0.025" units="cm"/>
      <inkml:brushProperty name="color" value="#E71224"/>
    </inkml:brush>
  </inkml:definitions>
  <inkml:trace contextRef="#ctx0" brushRef="#br0">0 0 24575,'111'49'0,"-41"-19"0,-69-30 0,261 131 0,-103-49 0,-30-17 0,-51-23 0,108 44 0,-3-23 0,-160-54-195,2-1 0,-1-1 0,1-2 0,0 0 0,0-1 0,26 0 0,-34-4-6631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19.387"/>
    </inkml:context>
    <inkml:brush xml:id="br0">
      <inkml:brushProperty name="width" value="0.025" units="cm"/>
      <inkml:brushProperty name="height" value="0.025" units="cm"/>
      <inkml:brushProperty name="color" value="#66CC00"/>
    </inkml:brush>
  </inkml:definitions>
  <inkml:trace contextRef="#ctx0" brushRef="#br0">0 1197 24575,'162'292'0,"-65"-120"0,-97-171 0,1 1 0,0-1 0,-1 0 0,1 0 0,0 1 0,0-1 0,0 0 0,0 0 0,0 0 0,0 0 0,0 0 0,0 0 0,0 0 0,1-1 0,-1 1 0,0 0 0,1-1 0,-1 1 0,0-1 0,1 1 0,-1-1 0,0 0 0,1 1 0,1-1 0,-1-1 0,0 1 0,0-1 0,-1 0 0,1 1 0,0-1 0,-1 0 0,1 0 0,0 0 0,-1 0 0,1-1 0,-1 1 0,1 0 0,-1-1 0,0 1 0,0-1 0,0 1 0,2-4 0,37-54 0,57-114 0,137-360 0,-102 172 0,-104 265 0,24-76 0,-34 122 0,32-64 0,-39 93-682,15-40-1,-21 43-6143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26.795"/>
    </inkml:context>
    <inkml:brush xml:id="br0">
      <inkml:brushProperty name="width" value="0.025" units="cm"/>
      <inkml:brushProperty name="height" value="0.025" units="cm"/>
      <inkml:brushProperty name="color" value="#66CC00"/>
    </inkml:brush>
  </inkml:definitions>
  <inkml:trace contextRef="#ctx0" brushRef="#br0">1 50 24575,'1'4'0,"0"-1"0,0 0 0,0 0 0,0 0 0,1 0 0,-1 0 0,1 0 0,0-1 0,0 1 0,0-1 0,3 3 0,4 7 0,38 61 0,-44-67 0,1 1 0,-1 0 0,-1-1 0,3 12 0,6 13 0,-10-30 0,-1 0 0,1 0 0,0 0 0,0 1 0,0-1 0,0 0 0,-1 0 0,2-1 0,-1 1 0,0 0 0,0 0 0,0 0 0,0-1 0,0 1 0,1 0 0,-1-1 0,0 1 0,0-1 0,1 0 0,-1 1 0,0-1 0,1 0 0,-1 0 0,1 0 0,-1 0 0,0 0 0,1 0 0,-1 0 0,0 0 0,1-1 0,-1 1 0,0-1 0,2 0 0,5-1 0,1-1 0,-2-1 0,15-8 0,-21 12 0,17-12 0,-1 0 0,19-17 0,-22 17 0,0 0 0,1 2 0,24-15 0,-28 20 0,6-4 0,19-12 0,-30 18 0,-1-1 0,0-1 0,0 1 0,0-1 0,-1 0 0,0 0 0,5-6 0,15-24-1365,-12 20-5461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40.226"/>
    </inkml:context>
    <inkml:brush xml:id="br0">
      <inkml:brushProperty name="width" value="0.025" units="cm"/>
      <inkml:brushProperty name="height" value="0.025" units="cm"/>
      <inkml:brushProperty name="color" value="#E71224"/>
    </inkml:brush>
  </inkml:definitions>
  <inkml:trace contextRef="#ctx0" brushRef="#br0">1 1 24575,'69'85'0,"-44"-56"0,4 3 0,62 51 0,41 19 0,-14-11 0,36 28 0,-148-115 0,0-1 0,0 0 0,0 0 0,1 0 0,0-1 0,-1 0 0,14 2 0,18 6 0,-17-1 0,0 2 0,-1 0 0,35 27 0,-4-4 0,-21-13-682,39 35-1,-59-48-6143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3:42.118"/>
    </inkml:context>
    <inkml:brush xml:id="br0">
      <inkml:brushProperty name="width" value="0.025" units="cm"/>
      <inkml:brushProperty name="height" value="0.025" units="cm"/>
      <inkml:brushProperty name="color" value="#E71224"/>
    </inkml:brush>
  </inkml:definitions>
  <inkml:trace contextRef="#ctx0" brushRef="#br0">1115 0 24575,'-21'9'0,"0"0"0,1 1 0,0 1 0,-23 18 0,6-5 0,-37 25 0,28-19 0,-72 38 0,-95 37 0,195-94 0,-1 1 0,2 0 0,-1 1 0,-17 19 0,-24 17 0,29-28 0,11-8 0,1 0 0,0 2 0,1 0 0,0 0 0,-15 20 0,-42 59 0,59-78 0,0 0 0,-1-1 0,-26 18 0,30-25-1365,1-2-5461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6:34:52.741"/>
    </inkml:context>
    <inkml:brush xml:id="br0">
      <inkml:brushProperty name="width" value="0.025" units="cm"/>
      <inkml:brushProperty name="height" value="0.025" units="cm"/>
      <inkml:brushProperty name="color" value="#66CC00"/>
    </inkml:brush>
  </inkml:definitions>
  <inkml:trace contextRef="#ctx0" brushRef="#br0">0 843 24575,'7'2'0,"-1"0"0,1 1 0,-1 0 0,1 0 0,-1 1 0,10 7 0,1 1 0,283 206 0,-287-206 0,1-2 0,1 1 0,0-2 0,16 8 0,-22-13 0,0 0 0,0-1 0,1 0 0,-1-1 0,1 0 0,0 0 0,0-1 0,15 0 0,1-1 0,0-2 0,0 0 0,38-10 0,-52 9 0,0-1 0,-1 0 0,0-1 0,0 0 0,0-1 0,0 0 0,-1-1 0,0 0 0,16-14 0,232-195 0,-247 207 0,51-42 0,-3-2 0,-2-3 0,-2-3 0,49-69 0,-61 71 0,76-104 0,-86 113 0,37-77 0,-7-4 0,-59 124-1365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6:34:59.382"/>
    </inkml:context>
    <inkml:brush xml:id="br0">
      <inkml:brushProperty name="width" value="0.025" units="cm"/>
      <inkml:brushProperty name="height" value="0.025" units="cm"/>
      <inkml:brushProperty name="color" value="#66CC00"/>
    </inkml:brush>
  </inkml:definitions>
  <inkml:trace contextRef="#ctx0" brushRef="#br0">0 439 24575,'0'4'0,"1"0"0,-1 0 0,1 0 0,0 0 0,0-1 0,0 1 0,0 0 0,1-1 0,2 5 0,22 30 0,-11-15 0,-10-16 0,6 11 0,1 0 0,1 0 0,1-2 0,24 25 0,34 15 0,-6-6 0,-52-39 0,18 11 0,9 7 0,-39-28 0,0 1 0,0-1 0,0 0 0,-1 0 0,1 0 0,0 0 0,1 0 0,-1 0 0,0 0 0,0-1 0,0 1 0,0-1 0,1 1 0,-1-1 0,2 0 0,0 0 0,0-1 0,0 0 0,-1 1 0,1-2 0,0 1 0,-1 0 0,1-1 0,4-2 0,156-91 0,-134 75 0,53-46 0,-48 37 0,12-10 0,-2-3 0,50-58 0,24-49 0,-93 113 0,-2-1 0,25-52 0,-45 81-124,-1-1 0,1 0 0,-2 0 0,1 0 0,-1 0 0,-1-1-1,0 1 1,0 0 0,-1-1 0,-1-16 0,0 17-6702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6:35:03.574"/>
    </inkml:context>
    <inkml:brush xml:id="br0">
      <inkml:brushProperty name="width" value="0.025" units="cm"/>
      <inkml:brushProperty name="height" value="0.025" units="cm"/>
      <inkml:brushProperty name="color" value="#66CC00"/>
    </inkml:brush>
  </inkml:definitions>
  <inkml:trace contextRef="#ctx0" brushRef="#br0">0 833 24575,'11'12'0,"0"1"0,9 15 0,6 7 0,2 0 0,2-1 0,56 48 0,-65-64 0,2-1 0,43 25 0,-54-36 0,0 0 0,0-1 0,1-1 0,-1 0 0,1-1 0,0 0 0,0-1 0,15 1 0,-21-2 0,20 1 0,0-2 0,0 0 0,38-6 0,-60 4 0,0 1 0,0 0 0,0-1 0,0 0 0,-1 0 0,1-1 0,-1 1 0,1-1 0,-1 0 0,0 0 0,0 0 0,0-1 0,0 1 0,-1-1 0,0 0 0,1 0 0,-2 0 0,1-1 0,4-8 0,1-5 0,-2 0 0,0 0 0,-1 0 0,3-22 0,2-7 0,75-216 0,-7 25 0,-39 99 0,27-101 0,-54 184-1365,-10 38-5461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48:09.942"/>
    </inkml:context>
    <inkml:brush xml:id="br0">
      <inkml:brushProperty name="width" value="0.025" units="cm"/>
      <inkml:brushProperty name="height" value="0.025" units="cm"/>
      <inkml:brushProperty name="color" value="#66CC00"/>
    </inkml:brush>
  </inkml:definitions>
  <inkml:trace contextRef="#ctx0" brushRef="#br0">2528 0 24575,'-6'1'0,"0"-1"0,-1 1 0,1 0 0,0 1 0,0 0 0,-7 2 0,2 0 0,-65 23 0,0 3 0,-135 78 0,-127 117 0,-75 42 0,404-261 0,-25 13 0,-1-1 0,-42 14 0,-76 19 0,-66 27 0,164-49 0,1 2 0,-86 65 0,124-84 0,1 2 0,0 0 0,-24 30 0,-31 53 0,43-56 0,3-5 0,2 1 0,2 1 0,-21 58 0,-31 128 0,-12 7 0,58-167 0,3-1 0,4 0 0,2 2 0,3 0 0,-11 127 0,18 268 0,9-332 0,-3-49 0,7 116 0,-5-183 0,1 0 0,1-1 0,0 0 0,1 0 0,0 0 0,8 15 0,40 60 0,-16-29 0,167 324 0,-133-242 0,-17-32 0,-23-42 0,54 83 0,-75-135 0,0-1 0,1 0 0,1-1 0,0 0 0,1-1 0,0-1 0,0 1 0,19 9 0,3 0 0,2-3 0,38 14 0,-59-24 0,1-1 0,0-1 0,0 0 0,0-1 0,1-1 0,-1-1 0,1 0 0,-1-1 0,1 0 0,0-2 0,27-5 0,8-7 0,-17 3 0,0 3 0,66-8 0,-71 14 0,1-2 0,-1-1 0,1-1 0,32-12 0,-47 11 0,0-1 0,0 0 0,-1-1 0,19-15 0,1 0 0,20-15 0,62-57 0,-98 80 0,-8 7 0,1 1 0,1 0 0,13-6 0,-15 8 0,0 0 0,-1 0 0,0-1 0,17-14 0,-8 2 0,-7 5 0,0 2 0,2 0 0,-1 0 0,1 2 0,21-13 0,-20 15 0,0 2 0,1 0 0,-1 1 0,28-5 0,66-4 0,31-3-1365,-118 16-5461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48:12.095"/>
    </inkml:context>
    <inkml:brush xml:id="br0">
      <inkml:brushProperty name="width" value="0.025" units="cm"/>
      <inkml:brushProperty name="height" value="0.025" units="cm"/>
      <inkml:brushProperty name="color" value="#66CC00"/>
    </inkml:brush>
  </inkml:definitions>
  <inkml:trace contextRef="#ctx0" brushRef="#br0">0 0 24575,'28'0'0,"92"3"0,-94-1 0,-1 1 0,43 11 0,-49-10 0,0 0 0,0-1 0,25 0 0,59-4 0,-39 0 0,-25 1 0,66 9 0,-70-3 0,-1 2 0,36 12 0,-67-19 0,0 1 0,0-1 0,-1 1 0,1 0 0,0 0 0,-1 0 0,0 0 0,1 0 0,-1 0 0,0 1 0,0-1 0,0 1 0,-1 0 0,1-1 0,0 1 0,-1 0 0,0 0 0,0 0 0,0 0 0,0 0 0,0 0 0,0 4 0,0-1 0,0 0 0,-1 0 0,1 1 0,-1-1 0,-1 0 0,1 0 0,-1 0 0,0 0 0,0 0 0,-1 0 0,-2 5 0,-4 4 0,0-1 0,-1 0 0,-1-1 0,0 0 0,-12 12 0,-14 17 0,-12 27 0,-39 75 0,-29 43 0,106-172-57,7-10-130,1-1 0,-1 1 0,-1-1 0,1 0 1,-1 0-1,-6 5 0,4-5-6639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5:25.128"/>
    </inkml:context>
    <inkml:brush xml:id="br0">
      <inkml:brushProperty name="width" value="0.025" units="cm"/>
      <inkml:brushProperty name="height" value="0.025" units="cm"/>
      <inkml:brushProperty name="color" value="#E71224"/>
    </inkml:brush>
  </inkml:definitions>
  <inkml:trace contextRef="#ctx0" brushRef="#br0">1 1 24575,'13'11'0,"1"-1"0,0 0 0,1-1 0,0 0 0,1-1 0,18 7 0,13 7 0,106 65 0,-79-42 0,1-4 0,86 35 0,-128-60 0,62 42 0,-17-9 0,-8-16 48,-38-20-1461,-22-8-5413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32.075"/>
    </inkml:context>
    <inkml:brush xml:id="br0">
      <inkml:brushProperty name="width" value="0.025" units="cm"/>
      <inkml:brushProperty name="height" value="0.025" units="cm"/>
      <inkml:brushProperty name="color" value="#E71224"/>
    </inkml:brush>
  </inkml:definitions>
  <inkml:trace contextRef="#ctx0" brushRef="#br0">1135 0 24575,'-32'1'0,"0"2"0,-1 1 0,-33 9 0,-91 31 0,99-25 0,0 2 0,2 3 0,0 3 0,-65 41 0,98-53 0,-1 0 0,-1 2 0,2 1 0,-32 30 0,30-24 0,-1-1 0,-40 28 0,14-12 0,28-21-341,0-1 0,-2-1-1,-27 13 1,33-20-6485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5:25.129"/>
    </inkml:context>
    <inkml:brush xml:id="br0">
      <inkml:brushProperty name="width" value="0.025" units="cm"/>
      <inkml:brushProperty name="height" value="0.025" units="cm"/>
      <inkml:brushProperty name="color" value="#E71224"/>
    </inkml:brush>
  </inkml:definitions>
  <inkml:trace contextRef="#ctx0" brushRef="#br0">1 487 24575,'9'-1'0,"0"0"0,0-1 0,1 0 0,-1-1 0,-1 0 0,1 0 0,0-1 0,-1 0 0,10-7 0,17-7 0,165-78 0,-123 60 0,-50 25 0,43-26 0,-47 25 0,0 0 0,44-15 0,12-5 0,-69 26 0,1-1 0,-2 1 0,12-11 0,4-2 0,17-13 0,-21 15 0,1 1 0,1 1 0,24-12 0,-32 21-1365,-1 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6:27.503"/>
    </inkml:context>
    <inkml:brush xml:id="br0">
      <inkml:brushProperty name="width" value="0.025" units="cm"/>
      <inkml:brushProperty name="height" value="0.025" units="cm"/>
      <inkml:brushProperty name="color" value="#E71224"/>
    </inkml:brush>
  </inkml:definitions>
  <inkml:trace contextRef="#ctx0" brushRef="#br0">100 540 24575,'768'0'0,"-666"9"0,-7-1 0,477-7 0,-277-2 0,234 1 0,-514-1 0,0-1 0,-1-1 0,1 0 0,-1 0 0,0-2 0,14-6 0,40-10 0,-10 10 0,76-4 0,-87 11 0,-18 1 0,47-10 0,-56 9 0,1 1 0,0 1 0,-1 1 0,32 3 0,-10-1 0,537-1 0,-566 1 0,1 0 0,23 6 0,-22-4 0,26 3 0,270-4 0,-160-4 0,-97 3 0,64-2 0,-112 0 0,1 0 0,-1-1 0,1 1 0,-1-1 0,0 0 0,0-1 0,0 1 0,0-1 0,0-1 0,-1 1 0,9-7 0,4-5 0,30-33 0,-41 40 0,6-7 0,-1 0 0,0-1 0,-1 0 0,-1-1 0,13-28 0,-20 36 0,0 0 0,-1 0 0,0 0 0,0 0 0,-1 0 0,-1-1 0,0 1 0,0 0 0,-2-12 0,2 19 0,-1-1 0,0 1 0,0-1 0,0 1 0,-1 0 0,1 0 0,-1-1 0,1 1 0,-1 0 0,0 0 0,0 1 0,1-1 0,-1 0 0,0 1 0,-1-1 0,1 1 0,0-1 0,0 1 0,-1 0 0,1 0 0,-6-1 0,-2-2 0,0 1 0,-1 1 0,1 0 0,-12-1 0,-166 1 0,95 3 0,37 0 0,-165-8 0,184 3 0,-61-15 0,72 13 0,0 1 0,-47-3 0,-52 6 0,82 3 0,-340-1 0,362-1 0,-39-7 0,-11-1 0,-74-1 0,86 4 0,-86 5 0,83 1 0,51 1 0,-1 1 0,1-1 0,0 2 0,0-1 0,-13 6 0,11-3 0,-1-1 0,-27 4 0,-12-4 0,-29 3 0,27-1 0,-108-4 0,83-4 0,-190 2 0,261-1 0,-1 0 0,0 0 0,1-1 0,0-1 0,-16-5 0,13 4 0,0 0 0,-17-3 0,11 5 0,-37-7 0,-66 0 0,-570 9 0,681 1 0,1 0 0,0 1 0,-1 0 0,1 0 0,-15 6 0,12-3 0,0-1 0,-17 2 0,-17-1 0,0-3 0,-48-4 0,17 1 0,19 1 0,-75 10 0,125-9 0,-90 16 0,85-13 0,0 0 0,0 0 0,0 2 0,0-1 0,-13 10 0,20-12 0,1 1 0,0 0 0,1 0 0,-1 0 0,1 1 0,-1-1 0,1 1 0,1 0 0,-1 0 0,1 0 0,0 1 0,0-1 0,0 1 0,1 0 0,0 0 0,0 0 0,0 0 0,1 0 0,0 0 0,0 0 0,1 0 0,-1 0 0,1 1 0,1-1 0,-1 0 0,1 0 0,0 0 0,1 0 0,-1 0 0,1 0 0,0 0 0,1 0 0,-1 0 0,1-1 0,0 0 0,1 1 0,6 7 0,31 45 0,-16-21 0,-9-14 0,-2 1 0,21 45 0,-31-60-151,0-1-1,1 1 0,1-1 0,-1 0 1,1 0-1,1-1 0,-1 0 1,9 7-1,-4-4-6674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6:31.894"/>
    </inkml:context>
    <inkml:brush xml:id="br0">
      <inkml:brushProperty name="width" value="0.025" units="cm"/>
      <inkml:brushProperty name="height" value="0.025" units="cm"/>
      <inkml:brushProperty name="color" value="#E71224"/>
    </inkml:brush>
  </inkml:definitions>
  <inkml:trace contextRef="#ctx0" brushRef="#br0">1 16 24575,'2'0'0,"8"0"0,7 0 0,3 0 0,2 0 0,0 0 0,-1 0 0,4 0 0,1 0 0,-1 0 0,-2-3 0,-2-1 0,-2 0 0,-1 2 0,-3 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6:41.786"/>
    </inkml:context>
    <inkml:brush xml:id="br0">
      <inkml:brushProperty name="width" value="0.025" units="cm"/>
      <inkml:brushProperty name="height" value="0.025" units="cm"/>
      <inkml:brushProperty name="color" value="#E71224"/>
    </inkml:brush>
  </inkml:definitions>
  <inkml:trace contextRef="#ctx0" brushRef="#br0">703 68 24575,'-47'0'0,"-63"10"0,69-6 0,-52-1 0,8-2 0,75-1 0,1 1 0,-1 0 0,0 0 0,0 1 0,1 1 0,-1-1 0,1 2 0,0-1 0,0 1 0,0 0 0,0 1 0,1 0 0,-10 8 0,1-1 0,0 1 0,-1-2 0,-25 12 0,38-20 0,0 0 0,0 1 0,0-1 0,1 1 0,0 0 0,-1 0 0,1 0 0,-5 8 0,-1 4 0,-12 22 0,16-27 0,4-9 0,1 0 0,0 0 0,0 1 0,0-1 0,1 0 0,-1 1 0,0-1 0,1 0 0,-1 1 0,1-1 0,0 4 0,0-5 0,0 0 0,1 0 0,-1 0 0,0 0 0,1 0 0,-1 0 0,1 0 0,-1 0 0,1 0 0,-1 0 0,1 0 0,0 0 0,-1-1 0,1 1 0,0 0 0,0-1 0,0 1 0,-1 0 0,1-1 0,0 1 0,0-1 0,0 1 0,0-1 0,0 0 0,0 1 0,0-1 0,2 1 0,17 2 0,1-1 0,-1 0 0,1-1 0,33-4 0,-1 1 0,294 2 0,-326 1 0,35 6 0,-33-3 0,28 1 0,455-4 0,-243-3 0,311 2 0,-553 1 0,0 2 0,32 6 0,-26-3 0,27 8 0,-37-9 0,0-1 0,30 5 0,155-7 0,-103-4 0,-71 2 0,-15 1 0,0 0 0,0-2 0,-1 1 0,1-2 0,0 0 0,0 0 0,16-6 0,-15 3 0,1 1 0,0 0 0,0 1 0,0 0 0,20 0 0,79 3 0,-54 2 0,303-2 0,-340-1 0,38-7 0,-37 4 0,37-1 0,418 5 0,-467 1 0,0 0 0,-1 1 0,0 1 0,1-1 0,11 6 0,-10-3 0,0-2 0,1 1 0,16 1 0,174-3 0,-106-3 0,-28 0 0,72 2 0,-74 7 0,17 0 0,-75-7 0,0 1 0,0 0 0,-1 0 0,1 0 0,10 5 0,-8-2 0,1-1 0,16 2 0,18-2 0,93-3 0,-62-3 0,-56 2 0,1-1 0,-1-1 0,25-6 0,-35 5 0,0 0 0,0-1 0,-1-1 0,0 1 0,1-2 0,-2 0 0,14-8 0,-5 0 0,-7 6 0,0-1 0,12-11 0,-21 17 0,1-1 0,-1 0 0,0 0 0,-1 0 0,1 0 0,0 0 0,-1 0 0,0-1 0,0 1 0,1-7 0,0-1 0,-1 1 0,0-1 0,0 0 0,-2 0 0,0 1 0,-1-18 0,0 24 0,1 0 0,-1-1 0,0 1 0,-1 0 0,1 0 0,-1 0 0,0 0 0,0 0 0,-1 1 0,1-1 0,-1 0 0,0 1 0,0 0 0,-1 0 0,1 0 0,-8-6 0,8 8 0,0 0 0,0 1 0,-1-1 0,1 1 0,-1 0 0,1 0 0,-1 0 0,1 0 0,-1 0 0,-5 0 0,-41 2 0,29 0 0,-389 1 0,265-2 0,117-2 0,-1-1 0,0-1 0,-39-12 0,-3 0 0,-3-4 0,55 14 0,-1 1 0,0 0 0,-30-2 0,-183 5 0,114 4 0,-574-2 0,666 1 0,-33 7 0,-22 0 0,40-7 0,-149 8 0,27 8 0,-2-13 0,23-2 0,29 14 0,-200-13 0,176-5 0,-222 2 0,327-1 0,0-3 0,-34-7 0,55 9 0,-45-13 0,40 10 0,0 1 0,-28-4 0,-102 6 0,98 3 0,-77-7 0,-71-15 0,182 18-151,1 1-1,-1 1 0,0 0 0,0 1 1,0 1-1,0 0 0,0 1 1,-17 5-1,21-4-6674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47:07.261"/>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53:30.310"/>
    </inkml:context>
    <inkml:brush xml:id="br0">
      <inkml:brushProperty name="width" value="0.025" units="cm"/>
      <inkml:brushProperty name="height" value="0.025" units="cm"/>
      <inkml:brushProperty name="color" value="#00A0D7"/>
    </inkml:brush>
  </inkml:definitions>
  <inkml:trace contextRef="#ctx0" brushRef="#br0">3904 37 24575,'-162'-10'0,"-4"4"0,47 5 0,45-7 0,-16-1 0,-217 9 0,146 1 0,133 0 0,-35 6 0,-20 2 0,-72 0 0,45 4 0,-35 5 0,88-7 0,-6 1 0,-122 9 0,-25-21 0,81-1 0,121 0 0,0 0 0,0 0 0,0-1 0,0 0 0,0 0 0,-8-5 0,5 3 0,0 1 0,-14-4 0,-48-3 0,-1 4 0,-73 2 0,115 4 0,0-2 0,-36-6 0,19 2 0,0 3 0,-72 3 0,42 2 0,12-1 0,-80-3 0,66-9 0,50 6 0,-5-2 0,19 4 0,-33-3 0,-112 5 0,82 2 0,73-1 0,1 0 0,-1 0 0,1 1 0,-1 0 0,-11 4 0,16-4 0,-1-1 0,1 1 0,0 0 0,0 0 0,0 1 0,0-1 0,1 0 0,-1 1 0,0-1 0,0 1 0,1-1 0,-1 1 0,1 0 0,0 0 0,-1 0 0,1 0 0,0 0 0,0 0 0,0 0 0,-1 3 0,1-1 0,0 0 0,0 1 0,1-1 0,-1 0 0,1 1 0,0-1 0,0 0 0,0 0 0,1 1 0,-1-1 0,1 0 0,0 0 0,2 5 0,-2-6 0,1 0 0,-1-1 0,1 1 0,-1-1 0,1 1 0,0-1 0,0 0 0,0 0 0,0 1 0,0-2 0,0 1 0,1 0 0,-1 0 0,1-1 0,-1 1 0,1-1 0,0 0 0,-1 0 0,1 0 0,5 1 0,26 6 0,45 4 0,-72-11 0,-1 0 0,1 1 0,-1 0 0,0 0 0,0 0 0,0 1 0,10 6 0,-7-4 0,0-1 0,14 6 0,4-3 0,0-1 0,0-1 0,32 1 0,84-3 0,-115-2 0,36 7 0,20 0 0,-55-8 0,23 1 0,57 8 0,-3 1 0,-19-2 0,-24-5 0,6 1 0,-56-1 0,1 0 0,14 6 0,4 1 0,-9-3 0,2-1 0,-1-2 0,48 4 0,3-9 0,-26 0 0,1 2 0,65 9 0,-68-4 0,0-3 0,75-3 0,-42-2 0,-27 3 0,-19 0 0,49-4 0,-63-1 0,1 0 0,35-14 0,-32 10 0,35-7 0,-7 7 0,0 2 0,78 2 0,256 5 0,-356-3 0,33-5 0,22-1 0,110 8 0,-89 0 0,-78 2 0,34 5 0,21 1 0,22 0 0,11 1 0,-78-9 0,11-1 0,0 2 0,49 8 0,-48-3 0,-1-3 0,67-4 0,-37 0 0,524 1 0,-568-2 0,51-9 0,-59 7 0,-20 3 0,10-1 0,0 0 0,-1-1 0,1-1 0,-1-1 0,0 0 0,25-12 0,-34 11 0,1 1 0,-1-1 0,-1 0 0,10-10 0,7-8 0,-17 19 0,22-22 0,-26 25 0,0 1 0,-1-1 0,0 0 0,1 0 0,-1 0 0,0 0 0,0 0 0,0-1 0,0 1 0,0 0 0,-1 0 0,1-1 0,0-2 0,-1 4 0,-1 0 0,1 0 0,0 1 0,0-1 0,0 0 0,0 0 0,-1 1 0,1-1 0,0 0 0,-1 0 0,1 1 0,-1-1 0,1 0 0,-1 1 0,1-1 0,-1 1 0,1-1 0,-1 0 0,0 1 0,1-1 0,-1 1 0,0 0 0,1-1 0,-1 1 0,0 0 0,0-1 0,1 1 0,-1 0 0,0 0 0,-1-1 0,-26-2 0,25 3 0,-50 1 0,41 0 0,1 0 0,-1-1 0,1 0 0,-1-1 0,0 0 0,1-1 0,0 0 0,-15-6 0,-7-6 0,7 3 0,-33-11 0,46 19 0,0 1 0,-1 1 0,-19-1 0,18 2 0,0-1 0,-20-4 0,-5-4 0,-1 1 0,0 3 0,-56-1 0,63 7 0,7 0 0,0-1 0,-1-2 0,-41-7 0,40 5 0,0 1 0,0 1 0,-50 3 0,22 1 0,-330-2 0,376 0-341,0 1 0,0 1-1,-19 5 1,19-4-6485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54:24.789"/>
    </inkml:context>
    <inkml:brush xml:id="br0">
      <inkml:brushProperty name="width" value="0.025" units="cm"/>
      <inkml:brushProperty name="height" value="0.025" units="cm"/>
      <inkml:brushProperty name="color" value="#00A0D7"/>
    </inkml:brush>
  </inkml:definitions>
  <inkml:trace contextRef="#ctx0" brushRef="#br0">3771 38 24575,'-164'-1'0,"-177"2"0,240 7 0,-37 1 0,-440-10 0,461 11 0,0-1 0,75-9 0,-64 9 0,48-3 0,0-2 0,-64-6 0,34 1 0,67 1 0,-53 0 0,-81 10 0,77-4 0,-117-4 0,93-4 0,77 2 0,-113 3 0,103-1 0,-67 14 0,6 3 0,-141 9 0,169-21 0,-77 3 0,97-11 0,23-1 0,-1 2 0,-26 3 0,48-2 0,0 0 0,-1 0 0,1 1 0,0-1 0,0 1 0,0 0 0,0 0 0,1 0 0,-1 1 0,0-1 0,1 1 0,0 0 0,-1 0 0,1 0 0,0 1 0,1-1 0,-1 1 0,1-1 0,-4 7 0,-2 6 0,1-1 0,1 1 0,-7 27 0,9-20 0,0 0 0,2 0 0,0 0 0,4 45 0,-1-19 0,-1-19 0,-1-12 0,3 26 0,-1-38 0,-1-1 0,1 0 0,1 0 0,-1 0 0,1 1 0,0-1 0,0-1 0,0 1 0,5 6 0,63 75 0,-64-79 0,-2-3 0,0 0 0,1 0 0,0 0 0,-1-1 0,1 1 0,1-1 0,-1-1 0,0 1 0,1-1 0,0 0 0,-1 0 0,1 0 0,0-1 0,8 1 0,10 1 0,-1-2 0,33-2 0,-27 0 0,1 2 0,39 6 0,5 0 0,-59-5 0,1 0 0,0 1 0,21 8 0,-21-7 0,0 1 0,0-2 0,23 3 0,63 1 0,61 2 0,-111-8 0,-18 0 0,45-5 0,-62 1 0,0-1 0,-1 0 0,17-8 0,29-7 0,-28 11 0,1 1 0,0 2 0,45 0 0,1276 6 0,-1258 7 0,-13 0 0,334-6 0,-216-4 0,258 2 0,-433-1 0,35-6 0,20-2 0,390 9 0,-229 1 0,-26-1 0,-211-1 0,0 0 0,0 0 0,-1-1 0,1 1 0,0-2 0,-1 1 0,0-1 0,1 0 0,-1 0 0,0 0 0,6-5 0,-3 2 0,0 0 0,1 1 0,-1 1 0,13-4 0,13 0 0,-1 1 0,2 3 0,58-1 0,-66 3 0,60-5 0,25-1 0,-69 7 0,58-8 0,-35 2 0,120 5 0,-94 4 0,-44-1 0,-21 0 0,51-4 0,-70 0 0,-1 1 0,1-2 0,-1 1 0,0-1 0,0 0 0,0-1 0,0 1 0,-1-2 0,9-7 0,-3 4 0,1-3 0,0 1 0,-2-2 0,1 0 0,13-19 0,38-63 0,-48 65 0,0-2 0,-2 0 0,10-35 0,-16 43 0,-2-1 0,0-1 0,-2 1 0,-1-1 0,0-42 0,-3 62 0,0 1 0,-1 0 0,0 0 0,0 0 0,0-1 0,0 1 0,-1 0 0,0 1 0,0-1 0,-1 0 0,1 0 0,-1 1 0,0 0 0,0-1 0,0 1 0,-1 0 0,1 1 0,-1-1 0,0 0 0,0 1 0,0 0 0,-1 0 0,1 0 0,-1 1 0,0 0 0,1 0 0,-1 0 0,0 0 0,0 1 0,-8-2 0,-1 2 0,-1 0 0,1 1 0,0 1 0,0 0 0,0 1 0,0 0 0,0 1 0,0 1 0,0 0 0,-23 11 0,19-7 0,-1-1 0,0-1 0,0 0 0,0-2 0,-1 0 0,-27 1 0,-122-4 0,83-3 0,-316 2 0,290 9 0,7-1 0,-166-8 0,125 0 0,115-2 0,-33-5 0,-31-1 0,-387 8 0,449-1 0,-35-7 0,-26-1 0,-20 10 0,-49-2 0,102-7 90,37 4-817,-25 0-1,33 3-6098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54:31.458"/>
    </inkml:context>
    <inkml:brush xml:id="br0">
      <inkml:brushProperty name="width" value="0.025" units="cm"/>
      <inkml:brushProperty name="height" value="0.025" units="cm"/>
      <inkml:brushProperty name="color" value="#00A0D7"/>
    </inkml:brush>
  </inkml:definitions>
  <inkml:trace contextRef="#ctx0" brushRef="#br0">1 0 24575,'67'0'0,"75"11"0,-94-6 0,57-2 0,-94-3 18,1 2-1,-1-1 1,0 2-1,1-1 1,12 6-1,22 5-1487,-31-11-5356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0:54:33.932"/>
    </inkml:context>
    <inkml:brush xml:id="br0">
      <inkml:brushProperty name="width" value="0.025" units="cm"/>
      <inkml:brushProperty name="height" value="0.025" units="cm"/>
      <inkml:brushProperty name="color" value="#00A0D7"/>
    </inkml:brush>
  </inkml:definitions>
  <inkml:trace contextRef="#ctx0" brushRef="#br0">1 1 24575,'462'0'0,"-454"0"-455,-1 0 0,16 3 0,-11 0-6371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36.779"/>
    </inkml:context>
    <inkml:brush xml:id="br0">
      <inkml:brushProperty name="width" value="0.025" units="cm"/>
      <inkml:brushProperty name="height" value="0.025" units="cm"/>
      <inkml:brushProperty name="color" value="#E71224"/>
    </inkml:brush>
  </inkml:definitions>
  <inkml:trace contextRef="#ctx0" brushRef="#br0">1 1 24575,'5'0'0,"0"1"0,0-1 0,0 1 0,1 0 0,-1 1 0,0-1 0,-1 1 0,6 3 0,37 22 0,-24-13 0,10 4 0,-14-8 0,-1 1 0,28 21 0,-10 0 0,-12-11 0,41 29 0,-32-29 0,46 31 0,-64-41 0,-2 0 0,0 1 0,16 17 0,-18-18 0,1 0 0,0-1 0,1-1 0,0 0 0,0-1 0,21 10 0,5 3 0,53 39-1365,-74-50-5461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38.943"/>
    </inkml:context>
    <inkml:brush xml:id="br0">
      <inkml:brushProperty name="width" value="0.025" units="cm"/>
      <inkml:brushProperty name="height" value="0.025" units="cm"/>
      <inkml:brushProperty name="color" value="#E71224"/>
    </inkml:brush>
  </inkml:definitions>
  <inkml:trace contextRef="#ctx0" brushRef="#br0">956 0 24575,'-31'28'0,"-2"-2"0,0-1 0,-37 21 0,30-21 0,-66 55 0,83-58 0,18-16 0,-1 0 0,0-1 0,0 1 0,-1-1 0,0-1 0,1 1 0,-1-1 0,-11 5 0,-41 10 0,-18 7 0,67-22 0,1 1 0,0-1 0,0 2 0,0-1 0,-12 12 0,-78 78 0,87-86 0,0 1 0,-24 12 0,21-13 0,-24 18 0,10-2 0,2 2 0,-31 36 0,47-52-1365,1-1-5461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48.049"/>
    </inkml:context>
    <inkml:brush xml:id="br0">
      <inkml:brushProperty name="width" value="0.025" units="cm"/>
      <inkml:brushProperty name="height" value="0.025" units="cm"/>
      <inkml:brushProperty name="color" value="#66CC00"/>
    </inkml:brush>
  </inkml:definitions>
  <inkml:trace contextRef="#ctx0" brushRef="#br0">0 342 24575,'1'3'0,"-1"0"0,1 0 0,0 0 0,0-1 0,0 1 0,1 0 0,-1-1 0,1 1 0,-1-1 0,1 1 0,3 3 0,3 6 0,3 7 0,-2 0 0,8 22 0,8 19 0,-13-37 0,-5-6 0,2-1 0,16 24 0,-25-39 0,1-1 0,-1 1 0,0-1 0,1 1 0,-1-1 0,0 1 0,1-1 0,-1 1 0,1-1 0,-1 1 0,1-1 0,-1 0 0,1 1 0,-1-1 0,1 0 0,-1 0 0,1 1 0,0-1 0,-1 0 0,1 0 0,-1 0 0,1 1 0,0-1 0,-1 0 0,1 0 0,0 0 0,-1 0 0,1 0 0,0 0 0,-1-1 0,1 1 0,-1 0 0,1 0 0,0 0 0,-1 0 0,1-1 0,-1 1 0,1 0 0,-1-1 0,1 1 0,-1 0 0,1-1 0,-1 1 0,1-1 0,-1 1 0,1-1 0,-1 1 0,0-1 0,1 0 0,2-4 0,0 0 0,0 0 0,0 0 0,2-8 0,-3 7 0,17-41 0,21-49 0,-34 85 0,17-33 0,-2 0 0,24-77 0,-1-14 0,-13 73 0,-25 47-1365,1 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8:53.767"/>
    </inkml:context>
    <inkml:brush xml:id="br0">
      <inkml:brushProperty name="width" value="0.025" units="cm"/>
      <inkml:brushProperty name="height" value="0.025" units="cm"/>
      <inkml:brushProperty name="color" value="#66CC00"/>
    </inkml:brush>
  </inkml:definitions>
  <inkml:trace contextRef="#ctx0" brushRef="#br0">0 560 24575,'4'0'0,"-1"1"0,1 0 0,-1 0 0,1 0 0,-1 0 0,1 0 0,-1 0 0,0 1 0,5 3 0,27 19 0,-24-16 0,-1 2 0,1 0 0,-2 0 0,1 0 0,14 23 0,-19-26 0,1-1 0,0 1 0,0-1 0,0-1 0,14 10 0,-11-8 0,-1 0 0,0 0 0,8 8 0,-11-10 0,-1 0 0,1-1 0,0 1 0,0-1 0,0-1 0,0 1 0,1-1 0,10 5 0,-12-6 0,0-1 0,1 1 0,-1-1 0,0 0 0,1 0 0,-1-1 0,1 0 0,0 1 0,-1-1 0,1-1 0,-1 1 0,1-1 0,5-1 0,4-3 0,0 0 0,0-1 0,0 0 0,15-11 0,50-38 0,-32 22 0,32-18 0,102-47 0,-141 79 0,-9 5 0,0-2 0,-1-1 0,-1-1 0,35-28 0,4-17 0,64-53 0,-114 102 0,-2-1 0,0-1 0,18-22 0,-22 22 0,1 1 0,1 1 0,0 1 0,28-21 0,-31 27-170,0 1-1,0 0 0,0 0 1,1 2-1,0-1 0,0 1 1,15-2-1,-9 3-6655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6:07:49.767"/>
    </inkml:context>
    <inkml:brush xml:id="br0">
      <inkml:brushProperty name="width" value="0.025" units="cm"/>
      <inkml:brushProperty name="height" value="0.025" units="cm"/>
      <inkml:brushProperty name="color" value="#66CC00"/>
    </inkml:brush>
  </inkml:definitions>
  <inkml:trace contextRef="#ctx0" brushRef="#br0">1 662 24575,'28'29'0,"-14"-15"0,0 1 0,17 23 0,-28-33 0,-1 0 0,0-1 0,0 1 0,0 1 0,0-1 0,1 7 0,-2-6 0,0-1 0,1 1 0,-1-1 0,4 6 0,-4-10 0,-1-1 0,0 0 0,0 0 0,0 0 0,1 0 0,-1 0 0,0 0 0,1 0 0,-1 1 0,0-1 0,0 0 0,1 0 0,-1 0 0,0 0 0,0 0 0,1 0 0,-1 0 0,0 0 0,0-1 0,1 1 0,-1 0 0,0 0 0,0 0 0,1 0 0,-1 0 0,0 0 0,0 0 0,1-1 0,-1 1 0,0 0 0,0 0 0,0 0 0,1 0 0,-1-1 0,0 1 0,0 0 0,0 0 0,0-1 0,1 1 0,-1 0 0,0 0 0,0-1 0,0 1 0,11-16 0,-8 12 0,29-43 0,28-56 0,17-55 0,-73 151 0,17-37 0,46-70 0,-15 23 0,-6 11 0,-38 70 0,0 0 0,0 1 0,1 0 0,11-9 0,10-9 0,-26 22-86,62-58-1193,-47 48-5547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5/24/2022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5/24/2022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11" Type="http://schemas.openxmlformats.org/officeDocument/2006/relationships/image" Target="../media/image62.png"/><Relationship Id="rId5" Type="http://schemas.openxmlformats.org/officeDocument/2006/relationships/customXml" Target="../ink/ink21.xml"/><Relationship Id="rId10" Type="http://schemas.openxmlformats.org/officeDocument/2006/relationships/customXml" Target="../ink/ink22.xml"/><Relationship Id="rId4" Type="http://schemas.openxmlformats.org/officeDocument/2006/relationships/image" Target="../media/image55.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25.xml"/><Relationship Id="rId18"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10.png"/><Relationship Id="rId17" Type="http://schemas.openxmlformats.org/officeDocument/2006/relationships/customXml" Target="../ink/ink27.xml"/><Relationship Id="rId2" Type="http://schemas.openxmlformats.org/officeDocument/2006/relationships/image" Target="../media/image64.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customXml" Target="../ink/ink24.xml"/><Relationship Id="rId5" Type="http://schemas.openxmlformats.org/officeDocument/2006/relationships/image" Target="../media/image67.png"/><Relationship Id="rId15" Type="http://schemas.openxmlformats.org/officeDocument/2006/relationships/customXml" Target="../ink/ink26.xml"/><Relationship Id="rId10" Type="http://schemas.openxmlformats.org/officeDocument/2006/relationships/image" Target="../media/image700.png"/><Relationship Id="rId4" Type="http://schemas.openxmlformats.org/officeDocument/2006/relationships/image" Target="../media/image66.png"/><Relationship Id="rId9" Type="http://schemas.openxmlformats.org/officeDocument/2006/relationships/customXml" Target="../ink/ink23.xml"/><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95.png"/><Relationship Id="rId18" Type="http://schemas.openxmlformats.org/officeDocument/2006/relationships/customXml" Target="../ink/ink33.xml"/><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customXml" Target="../ink/ink30.xml"/><Relationship Id="rId17" Type="http://schemas.openxmlformats.org/officeDocument/2006/relationships/image" Target="../media/image97.png"/><Relationship Id="rId2" Type="http://schemas.openxmlformats.org/officeDocument/2006/relationships/image" Target="../media/image86.png"/><Relationship Id="rId16"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6.png"/><Relationship Id="rId10" Type="http://schemas.openxmlformats.org/officeDocument/2006/relationships/customXml" Target="../ink/ink29.xml"/><Relationship Id="rId19" Type="http://schemas.openxmlformats.org/officeDocument/2006/relationships/image" Target="../media/image98.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customXml" Target="../ink/ink31.xml"/></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customXml" Target="../ink/ink35.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1.png"/><Relationship Id="rId5" Type="http://schemas.openxmlformats.org/officeDocument/2006/relationships/customXml" Target="../ink/ink34.xml"/><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customXml" Target="../ink/ink36.xml"/></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customXml" Target="../ink/ink37.xml"/><Relationship Id="rId9" Type="http://schemas.openxmlformats.org/officeDocument/2006/relationships/image" Target="../media/image116.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5.xml.rels><?xml version="1.0" encoding="UTF-8" standalone="yes"?>
<Relationships xmlns="http://schemas.openxmlformats.org/package/2006/relationships"><Relationship Id="rId13" Type="http://schemas.openxmlformats.org/officeDocument/2006/relationships/customXml" Target="../ink/ink41.xml"/><Relationship Id="rId18" Type="http://schemas.openxmlformats.org/officeDocument/2006/relationships/image" Target="../media/image133.png"/><Relationship Id="rId26" Type="http://schemas.openxmlformats.org/officeDocument/2006/relationships/image" Target="../media/image137.png"/><Relationship Id="rId3" Type="http://schemas.openxmlformats.org/officeDocument/2006/relationships/image" Target="../media/image128.png"/><Relationship Id="rId21" Type="http://schemas.openxmlformats.org/officeDocument/2006/relationships/customXml" Target="../ink/ink45.xml"/><Relationship Id="rId34" Type="http://schemas.openxmlformats.org/officeDocument/2006/relationships/image" Target="../media/image142.png"/><Relationship Id="rId12" Type="http://schemas.openxmlformats.org/officeDocument/2006/relationships/image" Target="../media/image300.png"/><Relationship Id="rId17" Type="http://schemas.openxmlformats.org/officeDocument/2006/relationships/customXml" Target="../ink/ink43.xml"/><Relationship Id="rId25" Type="http://schemas.openxmlformats.org/officeDocument/2006/relationships/customXml" Target="../ink/ink47.xml"/><Relationship Id="rId33" Type="http://schemas.openxmlformats.org/officeDocument/2006/relationships/image" Target="../media/image141.png"/><Relationship Id="rId2" Type="http://schemas.openxmlformats.org/officeDocument/2006/relationships/image" Target="../media/image127.png"/><Relationship Id="rId16" Type="http://schemas.openxmlformats.org/officeDocument/2006/relationships/image" Target="../media/image132.png"/><Relationship Id="rId20" Type="http://schemas.openxmlformats.org/officeDocument/2006/relationships/image" Target="../media/image134.png"/><Relationship Id="rId29" Type="http://schemas.openxmlformats.org/officeDocument/2006/relationships/image" Target="../media/image129.png"/><Relationship Id="rId1" Type="http://schemas.openxmlformats.org/officeDocument/2006/relationships/slideLayout" Target="../slideLayouts/slideLayout2.xml"/><Relationship Id="rId11" Type="http://schemas.openxmlformats.org/officeDocument/2006/relationships/customXml" Target="../ink/ink40.xml"/><Relationship Id="rId24" Type="http://schemas.openxmlformats.org/officeDocument/2006/relationships/image" Target="../media/image136.png"/><Relationship Id="rId32" Type="http://schemas.openxmlformats.org/officeDocument/2006/relationships/image" Target="../media/image140.png"/><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38.png"/><Relationship Id="rId36" Type="http://schemas.openxmlformats.org/officeDocument/2006/relationships/image" Target="../media/image144.png"/><Relationship Id="rId10" Type="http://schemas.openxmlformats.org/officeDocument/2006/relationships/image" Target="../media/image290.png"/><Relationship Id="rId19" Type="http://schemas.openxmlformats.org/officeDocument/2006/relationships/customXml" Target="../ink/ink44.xml"/><Relationship Id="rId31" Type="http://schemas.openxmlformats.org/officeDocument/2006/relationships/image" Target="../media/image139.png"/><Relationship Id="rId4" Type="http://schemas.openxmlformats.org/officeDocument/2006/relationships/customXml" Target="../ink/ink39.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48.xml"/><Relationship Id="rId30" Type="http://schemas.openxmlformats.org/officeDocument/2006/relationships/image" Target="../media/image130.png"/><Relationship Id="rId35" Type="http://schemas.openxmlformats.org/officeDocument/2006/relationships/image" Target="../media/image143.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customXml" Target="../ink/ink5.xml"/><Relationship Id="rId26"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customXml" Target="../ink/ink2.xml"/><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24" Type="http://schemas.openxmlformats.org/officeDocument/2006/relationships/customXml" Target="../ink/ink8.xml"/><Relationship Id="rId5" Type="http://schemas.openxmlformats.org/officeDocument/2006/relationships/image" Target="../media/image5.png"/><Relationship Id="rId15" Type="http://schemas.openxmlformats.org/officeDocument/2006/relationships/image" Target="../media/image12.png"/><Relationship Id="rId23" Type="http://schemas.openxmlformats.org/officeDocument/2006/relationships/image" Target="../media/image16.png"/><Relationship Id="rId10" Type="http://schemas.openxmlformats.org/officeDocument/2006/relationships/customXml" Target="../ink/ink1.xml"/><Relationship Id="rId19"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9.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image" Target="../media/image27.png"/><Relationship Id="rId2" Type="http://schemas.openxmlformats.org/officeDocument/2006/relationships/image" Target="../media/image25.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70.png"/><Relationship Id="rId15" Type="http://schemas.openxmlformats.org/officeDocument/2006/relationships/customXml" Target="../ink/ink12.xml"/><Relationship Id="rId9" Type="http://schemas.openxmlformats.org/officeDocument/2006/relationships/customXml" Target="../ink/ink11.xml"/><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18" Type="http://schemas.openxmlformats.org/officeDocument/2006/relationships/customXml" Target="../ink/ink18.xml"/><Relationship Id="rId3" Type="http://schemas.openxmlformats.org/officeDocument/2006/relationships/image" Target="../media/image36.png"/><Relationship Id="rId21" Type="http://schemas.openxmlformats.org/officeDocument/2006/relationships/image" Target="../media/image53.png"/><Relationship Id="rId7" Type="http://schemas.openxmlformats.org/officeDocument/2006/relationships/image" Target="../media/image42.png"/><Relationship Id="rId12" Type="http://schemas.openxmlformats.org/officeDocument/2006/relationships/customXml" Target="../ink/ink15.xml"/><Relationship Id="rId17" Type="http://schemas.openxmlformats.org/officeDocument/2006/relationships/image" Target="../media/image51.png"/><Relationship Id="rId2" Type="http://schemas.openxmlformats.org/officeDocument/2006/relationships/image" Target="../media/image35.png"/><Relationship Id="rId16" Type="http://schemas.openxmlformats.org/officeDocument/2006/relationships/customXml" Target="../ink/ink17.xml"/><Relationship Id="rId20"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4.png"/><Relationship Id="rId10" Type="http://schemas.openxmlformats.org/officeDocument/2006/relationships/image" Target="../media/image45.png"/><Relationship Id="rId19" Type="http://schemas.openxmlformats.org/officeDocument/2006/relationships/image" Target="../media/image52.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customXml" Target="../ink/ink16.xml"/><Relationship Id="rId22" Type="http://schemas.openxmlformats.org/officeDocument/2006/relationships/customXml" Target="../ink/ink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B1BAC-B780-9066-50EA-5E3FB446237B}"/>
              </a:ext>
            </a:extLst>
          </p:cNvPr>
          <p:cNvSpPr>
            <a:spLocks noGrp="1"/>
          </p:cNvSpPr>
          <p:nvPr>
            <p:ph type="ctrTitle"/>
          </p:nvPr>
        </p:nvSpPr>
        <p:spPr/>
        <p:txBody>
          <a:bodyPr>
            <a:normAutofit/>
          </a:bodyPr>
          <a:lstStyle/>
          <a:p>
            <a:pPr algn="ctr"/>
            <a:r>
              <a:rPr lang="zh-CN" altLang="en-US" sz="4400" dirty="0"/>
              <a:t>程序执行时的控制流及内存管理</a:t>
            </a:r>
          </a:p>
        </p:txBody>
      </p:sp>
      <p:sp>
        <p:nvSpPr>
          <p:cNvPr id="3" name="副标题 2">
            <a:extLst>
              <a:ext uri="{FF2B5EF4-FFF2-40B4-BE49-F238E27FC236}">
                <a16:creationId xmlns:a16="http://schemas.microsoft.com/office/drawing/2014/main" id="{9BD037B0-FDB6-ED4E-4B1A-190BADCC67F5}"/>
              </a:ext>
            </a:extLst>
          </p:cNvPr>
          <p:cNvSpPr>
            <a:spLocks noGrp="1"/>
          </p:cNvSpPr>
          <p:nvPr>
            <p:ph type="subTitle" idx="1"/>
          </p:nvPr>
        </p:nvSpPr>
        <p:spPr/>
        <p:txBody>
          <a:bodyPr/>
          <a:lstStyle/>
          <a:p>
            <a:pPr algn="ctr"/>
            <a:r>
              <a:rPr lang="zh-CN" altLang="en-US" dirty="0"/>
              <a:t>计算机系统考试重点复习</a:t>
            </a:r>
            <a:endParaRPr lang="en-US" altLang="zh-CN" dirty="0"/>
          </a:p>
          <a:p>
            <a:pPr algn="ctr"/>
            <a:r>
              <a:rPr lang="en-US" altLang="zh-CN" cap="none" dirty="0" err="1"/>
              <a:t>ywy_c_asm</a:t>
            </a:r>
            <a:endParaRPr lang="zh-CN" altLang="en-US" cap="none" dirty="0"/>
          </a:p>
        </p:txBody>
      </p:sp>
      <p:sp>
        <p:nvSpPr>
          <p:cNvPr id="4" name="文本框 3">
            <a:extLst>
              <a:ext uri="{FF2B5EF4-FFF2-40B4-BE49-F238E27FC236}">
                <a16:creationId xmlns:a16="http://schemas.microsoft.com/office/drawing/2014/main" id="{B3ACA982-F87D-FF91-59D6-8326CF228A62}"/>
              </a:ext>
            </a:extLst>
          </p:cNvPr>
          <p:cNvSpPr txBox="1"/>
          <p:nvPr/>
        </p:nvSpPr>
        <p:spPr>
          <a:xfrm>
            <a:off x="2540000" y="304800"/>
            <a:ext cx="7948706" cy="1200329"/>
          </a:xfrm>
          <a:prstGeom prst="rect">
            <a:avLst/>
          </a:prstGeom>
          <a:noFill/>
        </p:spPr>
        <p:txBody>
          <a:bodyPr wrap="square" rtlCol="0">
            <a:spAutoFit/>
          </a:bodyPr>
          <a:lstStyle/>
          <a:p>
            <a:r>
              <a:rPr lang="zh-CN" altLang="en-US" dirty="0"/>
              <a:t>讲课录屏</a:t>
            </a:r>
            <a:endParaRPr lang="en-US" altLang="zh-CN" dirty="0"/>
          </a:p>
          <a:p>
            <a:endParaRPr lang="en-US" altLang="zh-CN" dirty="0"/>
          </a:p>
          <a:p>
            <a:r>
              <a:rPr lang="en-US" altLang="zh-CN" dirty="0"/>
              <a:t>https://meeting.tencent.com/user-center/shared-record-info?id=016ed8f4-3d6c-42f4-9152-848c5abd1cd1&amp;from=3</a:t>
            </a:r>
            <a:endParaRPr lang="zh-CN" altLang="en-US" dirty="0"/>
          </a:p>
        </p:txBody>
      </p:sp>
    </p:spTree>
    <p:extLst>
      <p:ext uri="{BB962C8B-B14F-4D97-AF65-F5344CB8AC3E}">
        <p14:creationId xmlns:p14="http://schemas.microsoft.com/office/powerpoint/2010/main" val="1606268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EA220-DC15-3FB5-F4E4-759AA078B1CA}"/>
              </a:ext>
            </a:extLst>
          </p:cNvPr>
          <p:cNvSpPr>
            <a:spLocks noGrp="1"/>
          </p:cNvSpPr>
          <p:nvPr>
            <p:ph type="title"/>
          </p:nvPr>
        </p:nvSpPr>
        <p:spPr/>
        <p:txBody>
          <a:bodyPr/>
          <a:lstStyle/>
          <a:p>
            <a:r>
              <a:rPr lang="en-US" altLang="zh-CN" dirty="0"/>
              <a:t>4.</a:t>
            </a:r>
            <a:r>
              <a:rPr lang="en-US" altLang="zh-CN" cap="none" dirty="0"/>
              <a:t>fork</a:t>
            </a:r>
            <a:r>
              <a:rPr lang="zh-CN" altLang="en-US" dirty="0"/>
              <a:t>与子进程</a:t>
            </a:r>
          </a:p>
        </p:txBody>
      </p:sp>
      <p:sp>
        <p:nvSpPr>
          <p:cNvPr id="3" name="内容占位符 2">
            <a:extLst>
              <a:ext uri="{FF2B5EF4-FFF2-40B4-BE49-F238E27FC236}">
                <a16:creationId xmlns:a16="http://schemas.microsoft.com/office/drawing/2014/main" id="{25D78F6A-3792-687D-93BE-B97D6379CC7A}"/>
              </a:ext>
            </a:extLst>
          </p:cNvPr>
          <p:cNvSpPr>
            <a:spLocks noGrp="1"/>
          </p:cNvSpPr>
          <p:nvPr>
            <p:ph idx="1"/>
          </p:nvPr>
        </p:nvSpPr>
        <p:spPr>
          <a:xfrm>
            <a:off x="1451579" y="1778698"/>
            <a:ext cx="10005635" cy="3733490"/>
          </a:xfrm>
        </p:spPr>
        <p:txBody>
          <a:bodyPr>
            <a:normAutofit fontScale="92500"/>
          </a:bodyPr>
          <a:lstStyle/>
          <a:p>
            <a:r>
              <a:rPr lang="en-US" altLang="zh-CN" dirty="0"/>
              <a:t>Linux</a:t>
            </a:r>
            <a:r>
              <a:rPr lang="zh-CN" altLang="en-US" dirty="0"/>
              <a:t>中除了根进程以外的进程都是由某个进程通过</a:t>
            </a:r>
            <a:r>
              <a:rPr lang="en-US" altLang="zh-CN" dirty="0"/>
              <a:t>fork()</a:t>
            </a:r>
            <a:r>
              <a:rPr lang="zh-CN" altLang="en-US" dirty="0"/>
              <a:t>自我复制而来的。在</a:t>
            </a:r>
            <a:r>
              <a:rPr lang="zh-CN" altLang="en-US" i="1" u="dotted" dirty="0"/>
              <a:t>成功的情况下</a:t>
            </a:r>
            <a:r>
              <a:rPr lang="en-US" altLang="zh-CN" dirty="0"/>
              <a:t>fork()</a:t>
            </a:r>
            <a:r>
              <a:rPr lang="zh-CN" altLang="en-US" dirty="0"/>
              <a:t>调用一次，返回两次（父子进程中各返回一次），通过</a:t>
            </a:r>
            <a:r>
              <a:rPr lang="en-US" altLang="zh-CN" dirty="0"/>
              <a:t>fork()</a:t>
            </a:r>
            <a:r>
              <a:rPr lang="zh-CN" altLang="en-US" dirty="0"/>
              <a:t>的返回值</a:t>
            </a:r>
            <a:r>
              <a:rPr lang="zh-CN" altLang="en-US" i="1" dirty="0"/>
              <a:t>区分</a:t>
            </a:r>
            <a:r>
              <a:rPr lang="zh-CN" altLang="en-US" dirty="0"/>
              <a:t>父子进程，并且它们也有不同的进程编号。</a:t>
            </a:r>
            <a:endParaRPr lang="en-US" altLang="zh-CN" dirty="0"/>
          </a:p>
          <a:p>
            <a:r>
              <a:rPr lang="en-US" altLang="zh-CN" dirty="0"/>
              <a:t>fork()</a:t>
            </a:r>
            <a:r>
              <a:rPr lang="zh-CN" altLang="en-US" dirty="0"/>
              <a:t>会将子进程的虚拟页映射到父进程的页上，有的内存区二者共享（例如共享库），更多的内存区理论上应由进程分别私有，</a:t>
            </a:r>
            <a:r>
              <a:rPr lang="en-US" altLang="zh-CN" dirty="0" err="1"/>
              <a:t>linux</a:t>
            </a:r>
            <a:r>
              <a:rPr lang="zh-CN" altLang="en-US" dirty="0"/>
              <a:t>使用</a:t>
            </a:r>
            <a:r>
              <a:rPr lang="zh-CN" altLang="en-US" b="1" u="sng" dirty="0"/>
              <a:t>写时复制</a:t>
            </a:r>
            <a:r>
              <a:rPr lang="zh-CN" altLang="en-US" dirty="0"/>
              <a:t>策略，使用这些页暂且在</a:t>
            </a:r>
            <a:r>
              <a:rPr lang="en-US" altLang="zh-CN" dirty="0"/>
              <a:t>PTE</a:t>
            </a:r>
            <a:r>
              <a:rPr lang="zh-CN" altLang="en-US" dirty="0"/>
              <a:t>上标记为只读，当其中一个进程尝试修改该页时，引发故障，内核为进程复制一份私有的页用来修改。这样既保证了内存空间的独立，又尽量地通过共用页提高了空间效率。</a:t>
            </a:r>
            <a:endParaRPr lang="en-US" altLang="zh-CN" dirty="0"/>
          </a:p>
          <a:p>
            <a:endParaRPr lang="en-US" altLang="zh-CN" dirty="0"/>
          </a:p>
          <a:p>
            <a:r>
              <a:rPr lang="zh-CN" altLang="en-US" dirty="0"/>
              <a:t>针对带有</a:t>
            </a:r>
            <a:r>
              <a:rPr lang="en-US" altLang="zh-CN" dirty="0"/>
              <a:t>fork</a:t>
            </a:r>
            <a:r>
              <a:rPr lang="zh-CN" altLang="en-US" dirty="0"/>
              <a:t>的程序，我们应当能够分析父子进程的行为，并画出进程图。（会出大题！）</a:t>
            </a:r>
          </a:p>
        </p:txBody>
      </p:sp>
      <p:sp>
        <p:nvSpPr>
          <p:cNvPr id="4" name="文本框 3">
            <a:extLst>
              <a:ext uri="{FF2B5EF4-FFF2-40B4-BE49-F238E27FC236}">
                <a16:creationId xmlns:a16="http://schemas.microsoft.com/office/drawing/2014/main" id="{21549994-925C-92D2-B3D1-389C53524237}"/>
              </a:ext>
            </a:extLst>
          </p:cNvPr>
          <p:cNvSpPr txBox="1"/>
          <p:nvPr/>
        </p:nvSpPr>
        <p:spPr>
          <a:xfrm>
            <a:off x="7337103" y="804519"/>
            <a:ext cx="1867128" cy="923330"/>
          </a:xfrm>
          <a:prstGeom prst="rect">
            <a:avLst/>
          </a:prstGeom>
          <a:noFill/>
        </p:spPr>
        <p:txBody>
          <a:bodyPr wrap="square" rtlCol="0">
            <a:spAutoFit/>
          </a:bodyPr>
          <a:lstStyle/>
          <a:p>
            <a:r>
              <a:rPr lang="zh-CN" altLang="en-US" b="1" dirty="0">
                <a:solidFill>
                  <a:srgbClr val="FF0000"/>
                </a:solidFill>
              </a:rPr>
              <a:t>子进程中的“返回”实际上是子进程“获得新生”！</a:t>
            </a:r>
          </a:p>
        </p:txBody>
      </p:sp>
      <p:cxnSp>
        <p:nvCxnSpPr>
          <p:cNvPr id="6" name="直接箭头连接符 5">
            <a:extLst>
              <a:ext uri="{FF2B5EF4-FFF2-40B4-BE49-F238E27FC236}">
                <a16:creationId xmlns:a16="http://schemas.microsoft.com/office/drawing/2014/main" id="{F848496F-92A8-67F9-F9F6-F8EF1E66EB21}"/>
              </a:ext>
            </a:extLst>
          </p:cNvPr>
          <p:cNvCxnSpPr>
            <a:cxnSpLocks/>
            <a:stCxn id="4" idx="2"/>
          </p:cNvCxnSpPr>
          <p:nvPr/>
        </p:nvCxnSpPr>
        <p:spPr>
          <a:xfrm flipH="1">
            <a:off x="7527147" y="1727849"/>
            <a:ext cx="743520" cy="523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50417F8-084F-77E5-A8D5-0713C27548D9}"/>
              </a:ext>
            </a:extLst>
          </p:cNvPr>
          <p:cNvPicPr>
            <a:picLocks noChangeAspect="1"/>
          </p:cNvPicPr>
          <p:nvPr/>
        </p:nvPicPr>
        <p:blipFill>
          <a:blip r:embed="rId2"/>
          <a:stretch>
            <a:fillRect/>
          </a:stretch>
        </p:blipFill>
        <p:spPr>
          <a:xfrm>
            <a:off x="1680813" y="4583947"/>
            <a:ext cx="5191163" cy="209552"/>
          </a:xfrm>
          <a:prstGeom prst="rect">
            <a:avLst/>
          </a:prstGeom>
        </p:spPr>
      </p:pic>
      <p:pic>
        <p:nvPicPr>
          <p:cNvPr id="14" name="图片 13">
            <a:extLst>
              <a:ext uri="{FF2B5EF4-FFF2-40B4-BE49-F238E27FC236}">
                <a16:creationId xmlns:a16="http://schemas.microsoft.com/office/drawing/2014/main" id="{D6CA8E7F-75F3-C65D-3F18-262B7E141847}"/>
              </a:ext>
            </a:extLst>
          </p:cNvPr>
          <p:cNvPicPr>
            <a:picLocks noChangeAspect="1"/>
          </p:cNvPicPr>
          <p:nvPr/>
        </p:nvPicPr>
        <p:blipFill>
          <a:blip r:embed="rId3"/>
          <a:stretch>
            <a:fillRect/>
          </a:stretch>
        </p:blipFill>
        <p:spPr>
          <a:xfrm>
            <a:off x="7101210" y="4470235"/>
            <a:ext cx="4442206" cy="289048"/>
          </a:xfrm>
          <a:prstGeom prst="rect">
            <a:avLst/>
          </a:prstGeom>
        </p:spPr>
      </p:pic>
      <p:pic>
        <p:nvPicPr>
          <p:cNvPr id="16" name="图片 15">
            <a:extLst>
              <a:ext uri="{FF2B5EF4-FFF2-40B4-BE49-F238E27FC236}">
                <a16:creationId xmlns:a16="http://schemas.microsoft.com/office/drawing/2014/main" id="{0F2D7940-7D03-B81F-3D41-1047D3F0D9C3}"/>
              </a:ext>
            </a:extLst>
          </p:cNvPr>
          <p:cNvPicPr>
            <a:picLocks noChangeAspect="1"/>
          </p:cNvPicPr>
          <p:nvPr/>
        </p:nvPicPr>
        <p:blipFill>
          <a:blip r:embed="rId4"/>
          <a:stretch>
            <a:fillRect/>
          </a:stretch>
        </p:blipFill>
        <p:spPr>
          <a:xfrm>
            <a:off x="6259741" y="2547005"/>
            <a:ext cx="5369876" cy="289048"/>
          </a:xfrm>
          <a:prstGeom prst="rect">
            <a:avLst/>
          </a:prstGeom>
        </p:spPr>
      </p:pic>
      <p:grpSp>
        <p:nvGrpSpPr>
          <p:cNvPr id="25" name="组合 24">
            <a:extLst>
              <a:ext uri="{FF2B5EF4-FFF2-40B4-BE49-F238E27FC236}">
                <a16:creationId xmlns:a16="http://schemas.microsoft.com/office/drawing/2014/main" id="{A3D10222-A6E1-6CC9-1D91-B77D097C9D20}"/>
              </a:ext>
            </a:extLst>
          </p:cNvPr>
          <p:cNvGrpSpPr/>
          <p:nvPr/>
        </p:nvGrpSpPr>
        <p:grpSpPr>
          <a:xfrm>
            <a:off x="2019261" y="4545803"/>
            <a:ext cx="416160" cy="426960"/>
            <a:chOff x="2073049" y="4674683"/>
            <a:chExt cx="416160" cy="426960"/>
          </a:xfrm>
        </p:grpSpPr>
        <mc:AlternateContent xmlns:mc="http://schemas.openxmlformats.org/markup-compatibility/2006" xmlns:p14="http://schemas.microsoft.com/office/powerpoint/2010/main">
          <mc:Choice Requires="p14">
            <p:contentPart p14:bwMode="auto" r:id="rId5">
              <p14:nvContentPartPr>
                <p14:cNvPr id="23" name="墨迹 22">
                  <a:extLst>
                    <a:ext uri="{FF2B5EF4-FFF2-40B4-BE49-F238E27FC236}">
                      <a16:creationId xmlns:a16="http://schemas.microsoft.com/office/drawing/2014/main" id="{4747F89C-6328-BE5D-3E3B-D6F3666B3868}"/>
                    </a:ext>
                  </a:extLst>
                </p14:cNvPr>
                <p14:cNvContentPartPr/>
                <p14:nvPr/>
              </p14:nvContentPartPr>
              <p14:xfrm>
                <a:off x="2149729" y="4759283"/>
                <a:ext cx="325800" cy="271800"/>
              </p14:xfrm>
            </p:contentPart>
          </mc:Choice>
          <mc:Fallback xmlns="">
            <p:pic>
              <p:nvPicPr>
                <p:cNvPr id="23" name="墨迹 22">
                  <a:extLst>
                    <a:ext uri="{FF2B5EF4-FFF2-40B4-BE49-F238E27FC236}">
                      <a16:creationId xmlns:a16="http://schemas.microsoft.com/office/drawing/2014/main" id="{4747F89C-6328-BE5D-3E3B-D6F3666B3868}"/>
                    </a:ext>
                  </a:extLst>
                </p:cNvPr>
                <p:cNvPicPr/>
                <p:nvPr/>
              </p:nvPicPr>
              <p:blipFill>
                <a:blip r:embed="rId9"/>
                <a:stretch>
                  <a:fillRect/>
                </a:stretch>
              </p:blipFill>
              <p:spPr>
                <a:xfrm>
                  <a:off x="2145409" y="4754963"/>
                  <a:ext cx="3344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墨迹 23">
                  <a:extLst>
                    <a:ext uri="{FF2B5EF4-FFF2-40B4-BE49-F238E27FC236}">
                      <a16:creationId xmlns:a16="http://schemas.microsoft.com/office/drawing/2014/main" id="{06FAAC12-DCEC-AC87-1EA2-BAF064E75BA7}"/>
                    </a:ext>
                  </a:extLst>
                </p14:cNvPr>
                <p14:cNvContentPartPr/>
                <p14:nvPr/>
              </p14:nvContentPartPr>
              <p14:xfrm>
                <a:off x="2073049" y="4674683"/>
                <a:ext cx="416160" cy="426960"/>
              </p14:xfrm>
            </p:contentPart>
          </mc:Choice>
          <mc:Fallback xmlns="">
            <p:pic>
              <p:nvPicPr>
                <p:cNvPr id="24" name="墨迹 23">
                  <a:extLst>
                    <a:ext uri="{FF2B5EF4-FFF2-40B4-BE49-F238E27FC236}">
                      <a16:creationId xmlns:a16="http://schemas.microsoft.com/office/drawing/2014/main" id="{06FAAC12-DCEC-AC87-1EA2-BAF064E75BA7}"/>
                    </a:ext>
                  </a:extLst>
                </p:cNvPr>
                <p:cNvPicPr/>
                <p:nvPr/>
              </p:nvPicPr>
              <p:blipFill>
                <a:blip r:embed="rId11"/>
                <a:stretch>
                  <a:fillRect/>
                </a:stretch>
              </p:blipFill>
              <p:spPr>
                <a:xfrm>
                  <a:off x="2068729" y="4670363"/>
                  <a:ext cx="424800" cy="435600"/>
                </a:xfrm>
                <a:prstGeom prst="rect">
                  <a:avLst/>
                </a:prstGeom>
              </p:spPr>
            </p:pic>
          </mc:Fallback>
        </mc:AlternateContent>
      </p:grpSp>
    </p:spTree>
    <p:extLst>
      <p:ext uri="{BB962C8B-B14F-4D97-AF65-F5344CB8AC3E}">
        <p14:creationId xmlns:p14="http://schemas.microsoft.com/office/powerpoint/2010/main" val="22599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B23F922-09DF-3C2E-72C7-AE8656904CC8}"/>
              </a:ext>
            </a:extLst>
          </p:cNvPr>
          <p:cNvPicPr>
            <a:picLocks noChangeAspect="1"/>
          </p:cNvPicPr>
          <p:nvPr/>
        </p:nvPicPr>
        <p:blipFill>
          <a:blip r:embed="rId2"/>
          <a:stretch>
            <a:fillRect/>
          </a:stretch>
        </p:blipFill>
        <p:spPr>
          <a:xfrm>
            <a:off x="7341082" y="238657"/>
            <a:ext cx="4744370" cy="2590317"/>
          </a:xfrm>
          <a:prstGeom prst="rect">
            <a:avLst/>
          </a:prstGeom>
        </p:spPr>
      </p:pic>
      <p:sp>
        <p:nvSpPr>
          <p:cNvPr id="2" name="标题 1">
            <a:extLst>
              <a:ext uri="{FF2B5EF4-FFF2-40B4-BE49-F238E27FC236}">
                <a16:creationId xmlns:a16="http://schemas.microsoft.com/office/drawing/2014/main" id="{C48E82C8-6A6B-BF97-EB0C-C0BFC78ADD88}"/>
              </a:ext>
            </a:extLst>
          </p:cNvPr>
          <p:cNvSpPr>
            <a:spLocks noGrp="1"/>
          </p:cNvSpPr>
          <p:nvPr>
            <p:ph type="title"/>
          </p:nvPr>
        </p:nvSpPr>
        <p:spPr/>
        <p:txBody>
          <a:bodyPr/>
          <a:lstStyle/>
          <a:p>
            <a:r>
              <a:rPr lang="en-US" altLang="zh-CN" dirty="0"/>
              <a:t>4.</a:t>
            </a:r>
            <a:r>
              <a:rPr lang="en-US" altLang="zh-CN" cap="none" dirty="0"/>
              <a:t>fork</a:t>
            </a:r>
            <a:r>
              <a:rPr lang="zh-CN" altLang="en-US" dirty="0"/>
              <a:t>与子进程</a:t>
            </a:r>
            <a:r>
              <a:rPr lang="en-US" altLang="zh-CN" dirty="0"/>
              <a:t>-</a:t>
            </a:r>
            <a:r>
              <a:rPr lang="zh-CN" altLang="en-US" dirty="0"/>
              <a:t>分析题</a:t>
            </a:r>
          </a:p>
        </p:txBody>
      </p:sp>
      <p:pic>
        <p:nvPicPr>
          <p:cNvPr id="4" name="图片 3">
            <a:extLst>
              <a:ext uri="{FF2B5EF4-FFF2-40B4-BE49-F238E27FC236}">
                <a16:creationId xmlns:a16="http://schemas.microsoft.com/office/drawing/2014/main" id="{F9068EA4-EC10-C8F5-C606-1667C5407A8A}"/>
              </a:ext>
            </a:extLst>
          </p:cNvPr>
          <p:cNvPicPr>
            <a:picLocks noChangeAspect="1"/>
          </p:cNvPicPr>
          <p:nvPr/>
        </p:nvPicPr>
        <p:blipFill>
          <a:blip r:embed="rId3"/>
          <a:stretch>
            <a:fillRect/>
          </a:stretch>
        </p:blipFill>
        <p:spPr>
          <a:xfrm>
            <a:off x="949744" y="1434116"/>
            <a:ext cx="5637078" cy="2013965"/>
          </a:xfrm>
          <a:prstGeom prst="rect">
            <a:avLst/>
          </a:prstGeom>
        </p:spPr>
      </p:pic>
      <p:sp>
        <p:nvSpPr>
          <p:cNvPr id="6" name="文本框 5">
            <a:extLst>
              <a:ext uri="{FF2B5EF4-FFF2-40B4-BE49-F238E27FC236}">
                <a16:creationId xmlns:a16="http://schemas.microsoft.com/office/drawing/2014/main" id="{E71E6D13-0F0B-7695-4B2E-719697D30A70}"/>
              </a:ext>
            </a:extLst>
          </p:cNvPr>
          <p:cNvSpPr txBox="1"/>
          <p:nvPr/>
        </p:nvSpPr>
        <p:spPr>
          <a:xfrm>
            <a:off x="8540014" y="767977"/>
            <a:ext cx="1232811" cy="646331"/>
          </a:xfrm>
          <a:prstGeom prst="rect">
            <a:avLst/>
          </a:prstGeom>
          <a:noFill/>
        </p:spPr>
        <p:txBody>
          <a:bodyPr wrap="square" rtlCol="0">
            <a:spAutoFit/>
          </a:bodyPr>
          <a:lstStyle/>
          <a:p>
            <a:r>
              <a:rPr lang="zh-CN" altLang="en-US" b="1" dirty="0">
                <a:solidFill>
                  <a:srgbClr val="FF0000"/>
                </a:solidFill>
              </a:rPr>
              <a:t>注意嵌套的</a:t>
            </a:r>
            <a:r>
              <a:rPr lang="en-US" altLang="zh-CN" b="1" dirty="0">
                <a:solidFill>
                  <a:srgbClr val="FF0000"/>
                </a:solidFill>
              </a:rPr>
              <a:t>fork</a:t>
            </a:r>
            <a:r>
              <a:rPr lang="zh-CN" altLang="en-US" b="1" dirty="0">
                <a:solidFill>
                  <a:srgbClr val="FF0000"/>
                </a:solidFill>
              </a:rPr>
              <a:t>！</a:t>
            </a:r>
          </a:p>
        </p:txBody>
      </p:sp>
      <p:pic>
        <p:nvPicPr>
          <p:cNvPr id="9" name="图片 8">
            <a:extLst>
              <a:ext uri="{FF2B5EF4-FFF2-40B4-BE49-F238E27FC236}">
                <a16:creationId xmlns:a16="http://schemas.microsoft.com/office/drawing/2014/main" id="{CC2A825F-59A9-8163-B05E-C5FF68256389}"/>
              </a:ext>
            </a:extLst>
          </p:cNvPr>
          <p:cNvPicPr>
            <a:picLocks noChangeAspect="1"/>
          </p:cNvPicPr>
          <p:nvPr/>
        </p:nvPicPr>
        <p:blipFill>
          <a:blip r:embed="rId4"/>
          <a:stretch>
            <a:fillRect/>
          </a:stretch>
        </p:blipFill>
        <p:spPr>
          <a:xfrm>
            <a:off x="8414049" y="2768581"/>
            <a:ext cx="3777951" cy="2235666"/>
          </a:xfrm>
          <a:prstGeom prst="rect">
            <a:avLst/>
          </a:prstGeom>
        </p:spPr>
      </p:pic>
      <p:pic>
        <p:nvPicPr>
          <p:cNvPr id="11" name="图片 10">
            <a:extLst>
              <a:ext uri="{FF2B5EF4-FFF2-40B4-BE49-F238E27FC236}">
                <a16:creationId xmlns:a16="http://schemas.microsoft.com/office/drawing/2014/main" id="{C544C929-247F-2491-CFF9-61B6FE673253}"/>
              </a:ext>
            </a:extLst>
          </p:cNvPr>
          <p:cNvPicPr>
            <a:picLocks noChangeAspect="1"/>
          </p:cNvPicPr>
          <p:nvPr/>
        </p:nvPicPr>
        <p:blipFill>
          <a:blip r:embed="rId5"/>
          <a:stretch>
            <a:fillRect/>
          </a:stretch>
        </p:blipFill>
        <p:spPr>
          <a:xfrm>
            <a:off x="624613" y="3599299"/>
            <a:ext cx="4343432" cy="2809896"/>
          </a:xfrm>
          <a:prstGeom prst="rect">
            <a:avLst/>
          </a:prstGeom>
        </p:spPr>
      </p:pic>
      <p:pic>
        <p:nvPicPr>
          <p:cNvPr id="13" name="图片 12">
            <a:extLst>
              <a:ext uri="{FF2B5EF4-FFF2-40B4-BE49-F238E27FC236}">
                <a16:creationId xmlns:a16="http://schemas.microsoft.com/office/drawing/2014/main" id="{44F12AAF-B250-3792-6F66-A253DDB65CF5}"/>
              </a:ext>
            </a:extLst>
          </p:cNvPr>
          <p:cNvPicPr>
            <a:picLocks noChangeAspect="1"/>
          </p:cNvPicPr>
          <p:nvPr/>
        </p:nvPicPr>
        <p:blipFill>
          <a:blip r:embed="rId6"/>
          <a:stretch>
            <a:fillRect/>
          </a:stretch>
        </p:blipFill>
        <p:spPr>
          <a:xfrm>
            <a:off x="2162164" y="3886664"/>
            <a:ext cx="2805881" cy="542929"/>
          </a:xfrm>
          <a:prstGeom prst="rect">
            <a:avLst/>
          </a:prstGeom>
        </p:spPr>
      </p:pic>
      <p:pic>
        <p:nvPicPr>
          <p:cNvPr id="15" name="图片 14">
            <a:extLst>
              <a:ext uri="{FF2B5EF4-FFF2-40B4-BE49-F238E27FC236}">
                <a16:creationId xmlns:a16="http://schemas.microsoft.com/office/drawing/2014/main" id="{4D882E51-1DE0-D2B4-DC57-7EC6EE63BEE7}"/>
              </a:ext>
            </a:extLst>
          </p:cNvPr>
          <p:cNvPicPr>
            <a:picLocks noChangeAspect="1"/>
          </p:cNvPicPr>
          <p:nvPr/>
        </p:nvPicPr>
        <p:blipFill>
          <a:blip r:embed="rId7"/>
          <a:stretch>
            <a:fillRect/>
          </a:stretch>
        </p:blipFill>
        <p:spPr>
          <a:xfrm>
            <a:off x="4968045" y="5004247"/>
            <a:ext cx="5915068" cy="1752613"/>
          </a:xfrm>
          <a:prstGeom prst="rect">
            <a:avLst/>
          </a:prstGeom>
        </p:spPr>
      </p:pic>
    </p:spTree>
    <p:extLst>
      <p:ext uri="{BB962C8B-B14F-4D97-AF65-F5344CB8AC3E}">
        <p14:creationId xmlns:p14="http://schemas.microsoft.com/office/powerpoint/2010/main" val="155617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6D171-AF51-9399-C17D-2FF6804A0FAD}"/>
              </a:ext>
            </a:extLst>
          </p:cNvPr>
          <p:cNvSpPr>
            <a:spLocks noGrp="1"/>
          </p:cNvSpPr>
          <p:nvPr>
            <p:ph type="title"/>
          </p:nvPr>
        </p:nvSpPr>
        <p:spPr/>
        <p:txBody>
          <a:bodyPr/>
          <a:lstStyle/>
          <a:p>
            <a:r>
              <a:rPr lang="en-US" altLang="zh-CN" dirty="0"/>
              <a:t>5.</a:t>
            </a:r>
            <a:r>
              <a:rPr lang="en-US" altLang="zh-CN" cap="none" dirty="0"/>
              <a:t>execve</a:t>
            </a:r>
            <a:r>
              <a:rPr lang="zh-CN" altLang="en-US" dirty="0"/>
              <a:t>与内存映射</a:t>
            </a:r>
          </a:p>
        </p:txBody>
      </p:sp>
      <p:sp>
        <p:nvSpPr>
          <p:cNvPr id="3" name="内容占位符 2">
            <a:extLst>
              <a:ext uri="{FF2B5EF4-FFF2-40B4-BE49-F238E27FC236}">
                <a16:creationId xmlns:a16="http://schemas.microsoft.com/office/drawing/2014/main" id="{7A236087-5606-9BDB-E6E1-E50CC0843F22}"/>
              </a:ext>
            </a:extLst>
          </p:cNvPr>
          <p:cNvSpPr>
            <a:spLocks noGrp="1"/>
          </p:cNvSpPr>
          <p:nvPr>
            <p:ph idx="1"/>
          </p:nvPr>
        </p:nvSpPr>
        <p:spPr>
          <a:xfrm>
            <a:off x="2376713" y="1987916"/>
            <a:ext cx="9603275" cy="4140995"/>
          </a:xfrm>
        </p:spPr>
        <p:txBody>
          <a:bodyPr/>
          <a:lstStyle/>
          <a:p>
            <a:r>
              <a:rPr lang="zh-CN" altLang="en-US" dirty="0"/>
              <a:t>系统调用</a:t>
            </a:r>
            <a:r>
              <a:rPr lang="en-US" altLang="zh-CN" dirty="0" err="1"/>
              <a:t>execve</a:t>
            </a:r>
            <a:r>
              <a:rPr lang="zh-CN" altLang="en-US" dirty="0"/>
              <a:t>将一个可执行文件加载到当前进程的上下文中，替换掉原来的程序。</a:t>
            </a:r>
            <a:r>
              <a:rPr lang="en-US" altLang="zh-CN" dirty="0" err="1"/>
              <a:t>execve</a:t>
            </a:r>
            <a:r>
              <a:rPr lang="zh-CN" altLang="en-US" dirty="0"/>
              <a:t>调用成功后不返回（因为原程序无了，原有的用户区域被</a:t>
            </a:r>
            <a:r>
              <a:rPr lang="en-US" altLang="zh-CN" dirty="0" err="1"/>
              <a:t>execve</a:t>
            </a:r>
            <a:r>
              <a:rPr lang="zh-CN" altLang="en-US" dirty="0"/>
              <a:t>删掉了），也不创建新的进程。</a:t>
            </a:r>
            <a:endParaRPr lang="en-US" altLang="zh-CN" dirty="0"/>
          </a:p>
          <a:p>
            <a:r>
              <a:rPr lang="en-US" altLang="zh-CN" dirty="0" err="1"/>
              <a:t>execve</a:t>
            </a:r>
            <a:r>
              <a:rPr lang="zh-CN" altLang="en-US" dirty="0"/>
              <a:t>实际上并不会直接把可执行文件的内容复制到物理内存，而是使用了</a:t>
            </a:r>
            <a:r>
              <a:rPr lang="zh-CN" altLang="en-US" b="1" u="sng" dirty="0"/>
              <a:t>内存映射</a:t>
            </a:r>
            <a:r>
              <a:rPr lang="zh-CN" altLang="en-US" dirty="0"/>
              <a:t>机制，代码和数据区直接映射到可执行文件中的</a:t>
            </a:r>
            <a:r>
              <a:rPr lang="en-US" altLang="zh-CN" dirty="0"/>
              <a:t>.text</a:t>
            </a:r>
            <a:r>
              <a:rPr lang="zh-CN" altLang="en-US" dirty="0"/>
              <a:t>、</a:t>
            </a:r>
            <a:r>
              <a:rPr lang="en-US" altLang="zh-CN" dirty="0"/>
              <a:t>.data</a:t>
            </a:r>
            <a:r>
              <a:rPr lang="zh-CN" altLang="en-US" dirty="0"/>
              <a:t>、</a:t>
            </a:r>
            <a:r>
              <a:rPr lang="en-US" altLang="zh-CN" dirty="0"/>
              <a:t>.</a:t>
            </a:r>
            <a:r>
              <a:rPr lang="en-US" altLang="zh-CN" dirty="0" err="1"/>
              <a:t>rodata</a:t>
            </a:r>
            <a:r>
              <a:rPr lang="zh-CN" altLang="en-US" dirty="0"/>
              <a:t>等节（</a:t>
            </a:r>
            <a:r>
              <a:rPr lang="zh-CN" altLang="en-US" b="1" u="sng" dirty="0"/>
              <a:t>普通文件</a:t>
            </a:r>
            <a:r>
              <a:rPr lang="zh-CN" altLang="en-US" dirty="0"/>
              <a:t>的内存映射，并且写时复制），等到用的时候缺页了再加载。</a:t>
            </a:r>
            <a:r>
              <a:rPr lang="en-US" altLang="zh-CN" dirty="0"/>
              <a:t>.</a:t>
            </a:r>
            <a:r>
              <a:rPr lang="en-US" altLang="zh-CN" dirty="0" err="1"/>
              <a:t>bss</a:t>
            </a:r>
            <a:r>
              <a:rPr lang="zh-CN" altLang="en-US" dirty="0"/>
              <a:t>、栈、堆都将映射到</a:t>
            </a:r>
            <a:r>
              <a:rPr lang="zh-CN" altLang="en-US" b="1" u="sng" dirty="0"/>
              <a:t>匿名文件</a:t>
            </a:r>
            <a:r>
              <a:rPr lang="zh-CN" altLang="en-US" dirty="0"/>
              <a:t>，它们不会从磁盘中加载页，而是缺页时由内核直接填充二进制</a:t>
            </a:r>
            <a:r>
              <a:rPr lang="en-US" altLang="zh-CN" dirty="0"/>
              <a:t>0</a:t>
            </a:r>
            <a:r>
              <a:rPr lang="zh-CN" altLang="en-US" dirty="0"/>
              <a:t>。栈和堆的初始长度都是</a:t>
            </a:r>
            <a:r>
              <a:rPr lang="en-US" altLang="zh-CN" dirty="0"/>
              <a:t>0</a:t>
            </a:r>
            <a:r>
              <a:rPr lang="zh-CN" altLang="en-US" dirty="0"/>
              <a:t>（空），</a:t>
            </a:r>
            <a:r>
              <a:rPr lang="en-US" altLang="zh-CN" dirty="0"/>
              <a:t>.</a:t>
            </a:r>
            <a:r>
              <a:rPr lang="en-US" altLang="zh-CN" dirty="0" err="1"/>
              <a:t>bss</a:t>
            </a:r>
            <a:r>
              <a:rPr lang="zh-CN" altLang="en-US" dirty="0"/>
              <a:t>的长度由可执行文件指定。</a:t>
            </a:r>
            <a:endParaRPr lang="en-US" altLang="zh-CN" dirty="0"/>
          </a:p>
          <a:p>
            <a:endParaRPr lang="en-US" altLang="zh-CN" dirty="0"/>
          </a:p>
          <a:p>
            <a:r>
              <a:rPr lang="zh-CN" altLang="en-US" dirty="0"/>
              <a:t>可见，</a:t>
            </a:r>
            <a:r>
              <a:rPr lang="en-US" altLang="zh-CN" dirty="0" err="1"/>
              <a:t>execve</a:t>
            </a:r>
            <a:r>
              <a:rPr lang="zh-CN" altLang="en-US" dirty="0"/>
              <a:t>做了如此多的工作，可执行文件加载时不可能就占这么几页内存！</a:t>
            </a:r>
            <a:endParaRPr lang="en-US" altLang="zh-CN" dirty="0"/>
          </a:p>
          <a:p>
            <a:endParaRPr lang="zh-CN" altLang="en-US" dirty="0"/>
          </a:p>
        </p:txBody>
      </p:sp>
      <p:pic>
        <p:nvPicPr>
          <p:cNvPr id="5" name="图片 4">
            <a:extLst>
              <a:ext uri="{FF2B5EF4-FFF2-40B4-BE49-F238E27FC236}">
                <a16:creationId xmlns:a16="http://schemas.microsoft.com/office/drawing/2014/main" id="{4A83F4E1-C505-831A-3E69-9FA1672506B6}"/>
              </a:ext>
            </a:extLst>
          </p:cNvPr>
          <p:cNvPicPr>
            <a:picLocks noChangeAspect="1"/>
          </p:cNvPicPr>
          <p:nvPr/>
        </p:nvPicPr>
        <p:blipFill>
          <a:blip r:embed="rId2"/>
          <a:stretch>
            <a:fillRect/>
          </a:stretch>
        </p:blipFill>
        <p:spPr>
          <a:xfrm>
            <a:off x="5816563" y="2717949"/>
            <a:ext cx="3486225" cy="287179"/>
          </a:xfrm>
          <a:prstGeom prst="rect">
            <a:avLst/>
          </a:prstGeom>
        </p:spPr>
      </p:pic>
      <p:pic>
        <p:nvPicPr>
          <p:cNvPr id="7" name="图片 6">
            <a:extLst>
              <a:ext uri="{FF2B5EF4-FFF2-40B4-BE49-F238E27FC236}">
                <a16:creationId xmlns:a16="http://schemas.microsoft.com/office/drawing/2014/main" id="{9A417D50-01C6-A582-063F-228F4A069538}"/>
              </a:ext>
            </a:extLst>
          </p:cNvPr>
          <p:cNvPicPr>
            <a:picLocks noChangeAspect="1"/>
          </p:cNvPicPr>
          <p:nvPr/>
        </p:nvPicPr>
        <p:blipFill>
          <a:blip r:embed="rId3"/>
          <a:stretch>
            <a:fillRect/>
          </a:stretch>
        </p:blipFill>
        <p:spPr>
          <a:xfrm>
            <a:off x="3639642" y="5040655"/>
            <a:ext cx="3330605" cy="730548"/>
          </a:xfrm>
          <a:prstGeom prst="rect">
            <a:avLst/>
          </a:prstGeom>
        </p:spPr>
      </p:pic>
      <p:pic>
        <p:nvPicPr>
          <p:cNvPr id="9" name="图片 8">
            <a:extLst>
              <a:ext uri="{FF2B5EF4-FFF2-40B4-BE49-F238E27FC236}">
                <a16:creationId xmlns:a16="http://schemas.microsoft.com/office/drawing/2014/main" id="{33904490-9212-D86F-0F4E-D39F4978860E}"/>
              </a:ext>
            </a:extLst>
          </p:cNvPr>
          <p:cNvPicPr>
            <a:picLocks noChangeAspect="1"/>
          </p:cNvPicPr>
          <p:nvPr/>
        </p:nvPicPr>
        <p:blipFill>
          <a:blip r:embed="rId4"/>
          <a:stretch>
            <a:fillRect/>
          </a:stretch>
        </p:blipFill>
        <p:spPr>
          <a:xfrm>
            <a:off x="7562662" y="5177621"/>
            <a:ext cx="4293668" cy="456616"/>
          </a:xfrm>
          <a:prstGeom prst="rect">
            <a:avLst/>
          </a:prstGeom>
        </p:spPr>
      </p:pic>
      <p:pic>
        <p:nvPicPr>
          <p:cNvPr id="11" name="图片 10">
            <a:extLst>
              <a:ext uri="{FF2B5EF4-FFF2-40B4-BE49-F238E27FC236}">
                <a16:creationId xmlns:a16="http://schemas.microsoft.com/office/drawing/2014/main" id="{A66CE126-B45B-E2E3-3C35-DB7453255767}"/>
              </a:ext>
            </a:extLst>
          </p:cNvPr>
          <p:cNvPicPr>
            <a:picLocks noChangeAspect="1"/>
          </p:cNvPicPr>
          <p:nvPr/>
        </p:nvPicPr>
        <p:blipFill>
          <a:blip r:embed="rId5"/>
          <a:stretch>
            <a:fillRect/>
          </a:stretch>
        </p:blipFill>
        <p:spPr>
          <a:xfrm>
            <a:off x="5816563" y="3084585"/>
            <a:ext cx="5572166" cy="219077"/>
          </a:xfrm>
          <a:prstGeom prst="rect">
            <a:avLst/>
          </a:prstGeom>
        </p:spPr>
      </p:pic>
      <p:pic>
        <p:nvPicPr>
          <p:cNvPr id="13" name="图片 12">
            <a:extLst>
              <a:ext uri="{FF2B5EF4-FFF2-40B4-BE49-F238E27FC236}">
                <a16:creationId xmlns:a16="http://schemas.microsoft.com/office/drawing/2014/main" id="{5E58450B-48CA-CE0A-7EC7-E44B505A0854}"/>
              </a:ext>
            </a:extLst>
          </p:cNvPr>
          <p:cNvPicPr>
            <a:picLocks noChangeAspect="1"/>
          </p:cNvPicPr>
          <p:nvPr/>
        </p:nvPicPr>
        <p:blipFill>
          <a:blip r:embed="rId6"/>
          <a:stretch>
            <a:fillRect/>
          </a:stretch>
        </p:blipFill>
        <p:spPr>
          <a:xfrm>
            <a:off x="1401176" y="6263074"/>
            <a:ext cx="4583490" cy="412140"/>
          </a:xfrm>
          <a:prstGeom prst="rect">
            <a:avLst/>
          </a:prstGeom>
        </p:spPr>
      </p:pic>
      <p:pic>
        <p:nvPicPr>
          <p:cNvPr id="15" name="图片 14">
            <a:extLst>
              <a:ext uri="{FF2B5EF4-FFF2-40B4-BE49-F238E27FC236}">
                <a16:creationId xmlns:a16="http://schemas.microsoft.com/office/drawing/2014/main" id="{C4098EE6-0393-64D7-F69D-19C7726EA5A5}"/>
              </a:ext>
            </a:extLst>
          </p:cNvPr>
          <p:cNvPicPr>
            <a:picLocks noChangeAspect="1"/>
          </p:cNvPicPr>
          <p:nvPr/>
        </p:nvPicPr>
        <p:blipFill>
          <a:blip r:embed="rId7"/>
          <a:stretch>
            <a:fillRect/>
          </a:stretch>
        </p:blipFill>
        <p:spPr>
          <a:xfrm>
            <a:off x="6371046" y="6263073"/>
            <a:ext cx="5324514" cy="409578"/>
          </a:xfrm>
          <a:prstGeom prst="rect">
            <a:avLst/>
          </a:prstGeom>
        </p:spPr>
      </p:pic>
      <p:pic>
        <p:nvPicPr>
          <p:cNvPr id="17" name="图片 16">
            <a:extLst>
              <a:ext uri="{FF2B5EF4-FFF2-40B4-BE49-F238E27FC236}">
                <a16:creationId xmlns:a16="http://schemas.microsoft.com/office/drawing/2014/main" id="{C4B77794-E9D7-1083-CB87-E26786AAC1E0}"/>
              </a:ext>
            </a:extLst>
          </p:cNvPr>
          <p:cNvPicPr>
            <a:picLocks noChangeAspect="1"/>
          </p:cNvPicPr>
          <p:nvPr/>
        </p:nvPicPr>
        <p:blipFill>
          <a:blip r:embed="rId8"/>
          <a:stretch>
            <a:fillRect/>
          </a:stretch>
        </p:blipFill>
        <p:spPr>
          <a:xfrm>
            <a:off x="-1" y="3542831"/>
            <a:ext cx="2723691" cy="2091406"/>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墨迹 17">
                <a:extLst>
                  <a:ext uri="{FF2B5EF4-FFF2-40B4-BE49-F238E27FC236}">
                    <a16:creationId xmlns:a16="http://schemas.microsoft.com/office/drawing/2014/main" id="{2A8A3E02-C892-4A86-4556-4D6934FCCEBB}"/>
                  </a:ext>
                </a:extLst>
              </p14:cNvPr>
              <p14:cNvContentPartPr/>
              <p14:nvPr/>
            </p14:nvContentPartPr>
            <p14:xfrm>
              <a:off x="6055369" y="5377043"/>
              <a:ext cx="258120" cy="154800"/>
            </p14:xfrm>
          </p:contentPart>
        </mc:Choice>
        <mc:Fallback xmlns="">
          <p:pic>
            <p:nvPicPr>
              <p:cNvPr id="18" name="墨迹 17">
                <a:extLst>
                  <a:ext uri="{FF2B5EF4-FFF2-40B4-BE49-F238E27FC236}">
                    <a16:creationId xmlns:a16="http://schemas.microsoft.com/office/drawing/2014/main" id="{2A8A3E02-C892-4A86-4556-4D6934FCCEBB}"/>
                  </a:ext>
                </a:extLst>
              </p:cNvPr>
              <p:cNvPicPr/>
              <p:nvPr/>
            </p:nvPicPr>
            <p:blipFill>
              <a:blip r:embed="rId10"/>
              <a:stretch>
                <a:fillRect/>
              </a:stretch>
            </p:blipFill>
            <p:spPr>
              <a:xfrm>
                <a:off x="6051049" y="5372723"/>
                <a:ext cx="266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墨迹 18">
                <a:extLst>
                  <a:ext uri="{FF2B5EF4-FFF2-40B4-BE49-F238E27FC236}">
                    <a16:creationId xmlns:a16="http://schemas.microsoft.com/office/drawing/2014/main" id="{77C54942-9056-25A0-79CA-2EA85A53F3F3}"/>
                  </a:ext>
                </a:extLst>
              </p14:cNvPr>
              <p14:cNvContentPartPr/>
              <p14:nvPr/>
            </p14:nvContentPartPr>
            <p14:xfrm>
              <a:off x="6123769" y="5371283"/>
              <a:ext cx="168120" cy="165960"/>
            </p14:xfrm>
          </p:contentPart>
        </mc:Choice>
        <mc:Fallback xmlns="">
          <p:pic>
            <p:nvPicPr>
              <p:cNvPr id="19" name="墨迹 18">
                <a:extLst>
                  <a:ext uri="{FF2B5EF4-FFF2-40B4-BE49-F238E27FC236}">
                    <a16:creationId xmlns:a16="http://schemas.microsoft.com/office/drawing/2014/main" id="{77C54942-9056-25A0-79CA-2EA85A53F3F3}"/>
                  </a:ext>
                </a:extLst>
              </p:cNvPr>
              <p:cNvPicPr/>
              <p:nvPr/>
            </p:nvPicPr>
            <p:blipFill>
              <a:blip r:embed="rId12"/>
              <a:stretch>
                <a:fillRect/>
              </a:stretch>
            </p:blipFill>
            <p:spPr>
              <a:xfrm>
                <a:off x="6119449" y="5366963"/>
                <a:ext cx="176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墨迹 19">
                <a:extLst>
                  <a:ext uri="{FF2B5EF4-FFF2-40B4-BE49-F238E27FC236}">
                    <a16:creationId xmlns:a16="http://schemas.microsoft.com/office/drawing/2014/main" id="{88C51E7F-B225-0531-AEAF-6EA116536349}"/>
                  </a:ext>
                </a:extLst>
              </p14:cNvPr>
              <p14:cNvContentPartPr/>
              <p14:nvPr/>
            </p14:nvContentPartPr>
            <p14:xfrm>
              <a:off x="7006489" y="2847683"/>
              <a:ext cx="322920" cy="187920"/>
            </p14:xfrm>
          </p:contentPart>
        </mc:Choice>
        <mc:Fallback xmlns="">
          <p:pic>
            <p:nvPicPr>
              <p:cNvPr id="20" name="墨迹 19">
                <a:extLst>
                  <a:ext uri="{FF2B5EF4-FFF2-40B4-BE49-F238E27FC236}">
                    <a16:creationId xmlns:a16="http://schemas.microsoft.com/office/drawing/2014/main" id="{88C51E7F-B225-0531-AEAF-6EA116536349}"/>
                  </a:ext>
                </a:extLst>
              </p:cNvPr>
              <p:cNvPicPr/>
              <p:nvPr/>
            </p:nvPicPr>
            <p:blipFill>
              <a:blip r:embed="rId14"/>
              <a:stretch>
                <a:fillRect/>
              </a:stretch>
            </p:blipFill>
            <p:spPr>
              <a:xfrm>
                <a:off x="7002169" y="2843363"/>
                <a:ext cx="331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墨迹 20">
                <a:extLst>
                  <a:ext uri="{FF2B5EF4-FFF2-40B4-BE49-F238E27FC236}">
                    <a16:creationId xmlns:a16="http://schemas.microsoft.com/office/drawing/2014/main" id="{DC00CA0E-03A9-7C0A-1831-853E370C3E59}"/>
                  </a:ext>
                </a:extLst>
              </p14:cNvPr>
              <p14:cNvContentPartPr/>
              <p14:nvPr/>
            </p14:nvContentPartPr>
            <p14:xfrm>
              <a:off x="6770329" y="2821763"/>
              <a:ext cx="350640" cy="12600"/>
            </p14:xfrm>
          </p:contentPart>
        </mc:Choice>
        <mc:Fallback xmlns="">
          <p:pic>
            <p:nvPicPr>
              <p:cNvPr id="21" name="墨迹 20">
                <a:extLst>
                  <a:ext uri="{FF2B5EF4-FFF2-40B4-BE49-F238E27FC236}">
                    <a16:creationId xmlns:a16="http://schemas.microsoft.com/office/drawing/2014/main" id="{DC00CA0E-03A9-7C0A-1831-853E370C3E59}"/>
                  </a:ext>
                </a:extLst>
              </p:cNvPr>
              <p:cNvPicPr/>
              <p:nvPr/>
            </p:nvPicPr>
            <p:blipFill>
              <a:blip r:embed="rId16"/>
              <a:stretch>
                <a:fillRect/>
              </a:stretch>
            </p:blipFill>
            <p:spPr>
              <a:xfrm>
                <a:off x="6766009" y="2817443"/>
                <a:ext cx="359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墨迹 21">
                <a:extLst>
                  <a:ext uri="{FF2B5EF4-FFF2-40B4-BE49-F238E27FC236}">
                    <a16:creationId xmlns:a16="http://schemas.microsoft.com/office/drawing/2014/main" id="{2C8BB83C-D661-8399-D8F0-C6B29906E725}"/>
                  </a:ext>
                </a:extLst>
              </p14:cNvPr>
              <p14:cNvContentPartPr/>
              <p14:nvPr/>
            </p14:nvContentPartPr>
            <p14:xfrm>
              <a:off x="10357118" y="6468805"/>
              <a:ext cx="486720" cy="321120"/>
            </p14:xfrm>
          </p:contentPart>
        </mc:Choice>
        <mc:Fallback xmlns="">
          <p:pic>
            <p:nvPicPr>
              <p:cNvPr id="22" name="墨迹 21">
                <a:extLst>
                  <a:ext uri="{FF2B5EF4-FFF2-40B4-BE49-F238E27FC236}">
                    <a16:creationId xmlns:a16="http://schemas.microsoft.com/office/drawing/2014/main" id="{2C8BB83C-D661-8399-D8F0-C6B29906E725}"/>
                  </a:ext>
                </a:extLst>
              </p:cNvPr>
              <p:cNvPicPr/>
              <p:nvPr/>
            </p:nvPicPr>
            <p:blipFill>
              <a:blip r:embed="rId18"/>
              <a:stretch>
                <a:fillRect/>
              </a:stretch>
            </p:blipFill>
            <p:spPr>
              <a:xfrm>
                <a:off x="10352798" y="6464485"/>
                <a:ext cx="495360" cy="329760"/>
              </a:xfrm>
              <a:prstGeom prst="rect">
                <a:avLst/>
              </a:prstGeom>
            </p:spPr>
          </p:pic>
        </mc:Fallback>
      </mc:AlternateContent>
    </p:spTree>
    <p:extLst>
      <p:ext uri="{BB962C8B-B14F-4D97-AF65-F5344CB8AC3E}">
        <p14:creationId xmlns:p14="http://schemas.microsoft.com/office/powerpoint/2010/main" val="61497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D35BBD8-7583-77E4-A7B1-E8E0097C6D46}"/>
              </a:ext>
            </a:extLst>
          </p:cNvPr>
          <p:cNvPicPr>
            <a:picLocks noChangeAspect="1"/>
          </p:cNvPicPr>
          <p:nvPr/>
        </p:nvPicPr>
        <p:blipFill>
          <a:blip r:embed="rId2"/>
          <a:stretch>
            <a:fillRect/>
          </a:stretch>
        </p:blipFill>
        <p:spPr>
          <a:xfrm>
            <a:off x="6148000" y="0"/>
            <a:ext cx="2974098" cy="1999163"/>
          </a:xfrm>
          <a:prstGeom prst="rect">
            <a:avLst/>
          </a:prstGeom>
        </p:spPr>
      </p:pic>
      <p:sp>
        <p:nvSpPr>
          <p:cNvPr id="2" name="标题 1">
            <a:extLst>
              <a:ext uri="{FF2B5EF4-FFF2-40B4-BE49-F238E27FC236}">
                <a16:creationId xmlns:a16="http://schemas.microsoft.com/office/drawing/2014/main" id="{C508762B-39C2-3BCB-C5DC-DFAD88F317EF}"/>
              </a:ext>
            </a:extLst>
          </p:cNvPr>
          <p:cNvSpPr>
            <a:spLocks noGrp="1"/>
          </p:cNvSpPr>
          <p:nvPr>
            <p:ph type="title"/>
          </p:nvPr>
        </p:nvSpPr>
        <p:spPr/>
        <p:txBody>
          <a:bodyPr/>
          <a:lstStyle/>
          <a:p>
            <a:r>
              <a:rPr lang="en-US" altLang="zh-CN" dirty="0"/>
              <a:t>5.</a:t>
            </a:r>
            <a:r>
              <a:rPr lang="en-US" altLang="zh-CN" cap="none" dirty="0"/>
              <a:t>execve</a:t>
            </a:r>
            <a:r>
              <a:rPr lang="zh-CN" altLang="en-US" dirty="0"/>
              <a:t>与内存映射</a:t>
            </a:r>
          </a:p>
        </p:txBody>
      </p:sp>
      <p:sp>
        <p:nvSpPr>
          <p:cNvPr id="3" name="内容占位符 2">
            <a:extLst>
              <a:ext uri="{FF2B5EF4-FFF2-40B4-BE49-F238E27FC236}">
                <a16:creationId xmlns:a16="http://schemas.microsoft.com/office/drawing/2014/main" id="{B525A5B0-95CE-81DC-D53D-F48F791DB987}"/>
              </a:ext>
            </a:extLst>
          </p:cNvPr>
          <p:cNvSpPr>
            <a:spLocks noGrp="1"/>
          </p:cNvSpPr>
          <p:nvPr>
            <p:ph idx="1"/>
          </p:nvPr>
        </p:nvSpPr>
        <p:spPr/>
        <p:txBody>
          <a:bodyPr/>
          <a:lstStyle/>
          <a:p>
            <a:r>
              <a:rPr lang="en-US" altLang="zh-CN" dirty="0" err="1"/>
              <a:t>execve</a:t>
            </a:r>
            <a:r>
              <a:rPr lang="zh-CN" altLang="en-US" dirty="0"/>
              <a:t>会将参数列表</a:t>
            </a:r>
            <a:r>
              <a:rPr lang="en-US" altLang="zh-CN" dirty="0" err="1"/>
              <a:t>argv</a:t>
            </a:r>
            <a:r>
              <a:rPr lang="en-US" altLang="zh-CN" dirty="0"/>
              <a:t>[]</a:t>
            </a:r>
            <a:r>
              <a:rPr lang="zh-CN" altLang="en-US" dirty="0"/>
              <a:t>以及环境变量列表</a:t>
            </a:r>
            <a:r>
              <a:rPr lang="en-US" altLang="zh-CN" dirty="0" err="1"/>
              <a:t>envp</a:t>
            </a:r>
            <a:r>
              <a:rPr lang="en-US" altLang="zh-CN" dirty="0"/>
              <a:t>[]</a:t>
            </a:r>
            <a:r>
              <a:rPr lang="zh-CN" altLang="en-US" dirty="0"/>
              <a:t>传递给加载的程序，程序可以使用带参数的</a:t>
            </a:r>
            <a:r>
              <a:rPr lang="en-US" altLang="zh-CN" dirty="0"/>
              <a:t>main</a:t>
            </a:r>
            <a:r>
              <a:rPr lang="zh-CN" altLang="en-US" dirty="0"/>
              <a:t>接受它们。这两个列表内的元素都是字符串指针，以</a:t>
            </a:r>
            <a:r>
              <a:rPr lang="en-US" altLang="zh-CN" dirty="0"/>
              <a:t>NULL</a:t>
            </a:r>
            <a:r>
              <a:rPr lang="zh-CN" altLang="en-US" dirty="0"/>
              <a:t>结尾。</a:t>
            </a:r>
            <a:endParaRPr lang="en-US" altLang="zh-CN" dirty="0"/>
          </a:p>
          <a:p>
            <a:r>
              <a:rPr lang="en-US" altLang="zh-CN" dirty="0" err="1"/>
              <a:t>argv</a:t>
            </a:r>
            <a:r>
              <a:rPr lang="zh-CN" altLang="en-US" dirty="0"/>
              <a:t>实际上相当于用户在</a:t>
            </a:r>
            <a:r>
              <a:rPr lang="en-US" altLang="zh-CN" dirty="0"/>
              <a:t>shell</a:t>
            </a:r>
            <a:r>
              <a:rPr lang="zh-CN" altLang="en-US" dirty="0"/>
              <a:t>内输入的命令行按空格分隔而成的字符串们，例如命令行“</a:t>
            </a:r>
            <a:r>
              <a:rPr lang="en-US" altLang="zh-CN" dirty="0"/>
              <a:t>./me arg1 arg2</a:t>
            </a:r>
            <a:r>
              <a:rPr lang="zh-CN" altLang="en-US" dirty="0"/>
              <a:t>”得到的</a:t>
            </a:r>
            <a:r>
              <a:rPr lang="en-US" altLang="zh-CN" dirty="0" err="1"/>
              <a:t>argv</a:t>
            </a:r>
            <a:r>
              <a:rPr lang="en-US" altLang="zh-CN" dirty="0"/>
              <a:t>[]</a:t>
            </a:r>
            <a:r>
              <a:rPr lang="zh-CN" altLang="en-US" dirty="0"/>
              <a:t>就是“</a:t>
            </a:r>
            <a:r>
              <a:rPr lang="en-US" altLang="zh-CN" dirty="0"/>
              <a:t>me</a:t>
            </a:r>
            <a:r>
              <a:rPr lang="zh-CN" altLang="en-US" dirty="0"/>
              <a:t>”，“</a:t>
            </a:r>
            <a:r>
              <a:rPr lang="en-US" altLang="zh-CN" dirty="0"/>
              <a:t>arg1</a:t>
            </a:r>
            <a:r>
              <a:rPr lang="zh-CN" altLang="en-US" dirty="0"/>
              <a:t>”，“</a:t>
            </a:r>
            <a:r>
              <a:rPr lang="en-US" altLang="zh-CN" dirty="0"/>
              <a:t>arg2</a:t>
            </a:r>
            <a:r>
              <a:rPr lang="zh-CN" altLang="en-US" dirty="0"/>
              <a:t>”，</a:t>
            </a:r>
            <a:r>
              <a:rPr lang="en-US" altLang="zh-CN" dirty="0" err="1"/>
              <a:t>argv</a:t>
            </a:r>
            <a:r>
              <a:rPr lang="en-US" altLang="zh-CN" dirty="0"/>
              <a:t>[0]</a:t>
            </a:r>
            <a:r>
              <a:rPr lang="zh-CN" altLang="en-US" dirty="0"/>
              <a:t>为程序名。</a:t>
            </a:r>
            <a:endParaRPr lang="en-US" altLang="zh-CN" dirty="0"/>
          </a:p>
        </p:txBody>
      </p:sp>
      <p:pic>
        <p:nvPicPr>
          <p:cNvPr id="5" name="图片 4">
            <a:extLst>
              <a:ext uri="{FF2B5EF4-FFF2-40B4-BE49-F238E27FC236}">
                <a16:creationId xmlns:a16="http://schemas.microsoft.com/office/drawing/2014/main" id="{BD693504-79D6-50B8-07ED-97A6803D0F7E}"/>
              </a:ext>
            </a:extLst>
          </p:cNvPr>
          <p:cNvPicPr>
            <a:picLocks noChangeAspect="1"/>
          </p:cNvPicPr>
          <p:nvPr/>
        </p:nvPicPr>
        <p:blipFill>
          <a:blip r:embed="rId3"/>
          <a:stretch>
            <a:fillRect/>
          </a:stretch>
        </p:blipFill>
        <p:spPr>
          <a:xfrm>
            <a:off x="5444380" y="4500363"/>
            <a:ext cx="2786743" cy="2052306"/>
          </a:xfrm>
          <a:prstGeom prst="rect">
            <a:avLst/>
          </a:prstGeom>
        </p:spPr>
      </p:pic>
      <p:pic>
        <p:nvPicPr>
          <p:cNvPr id="7" name="图片 6">
            <a:extLst>
              <a:ext uri="{FF2B5EF4-FFF2-40B4-BE49-F238E27FC236}">
                <a16:creationId xmlns:a16="http://schemas.microsoft.com/office/drawing/2014/main" id="{01E65290-6F55-445A-1313-A373CF36ED61}"/>
              </a:ext>
            </a:extLst>
          </p:cNvPr>
          <p:cNvPicPr>
            <a:picLocks noChangeAspect="1"/>
          </p:cNvPicPr>
          <p:nvPr/>
        </p:nvPicPr>
        <p:blipFill>
          <a:blip r:embed="rId4"/>
          <a:stretch>
            <a:fillRect/>
          </a:stretch>
        </p:blipFill>
        <p:spPr>
          <a:xfrm>
            <a:off x="8603635" y="4215760"/>
            <a:ext cx="3365208" cy="2501169"/>
          </a:xfrm>
          <a:prstGeom prst="rect">
            <a:avLst/>
          </a:prstGeom>
        </p:spPr>
      </p:pic>
      <p:pic>
        <p:nvPicPr>
          <p:cNvPr id="9" name="图片 8">
            <a:extLst>
              <a:ext uri="{FF2B5EF4-FFF2-40B4-BE49-F238E27FC236}">
                <a16:creationId xmlns:a16="http://schemas.microsoft.com/office/drawing/2014/main" id="{933FC3B6-1637-5A11-65DF-A012CC5B537A}"/>
              </a:ext>
            </a:extLst>
          </p:cNvPr>
          <p:cNvPicPr>
            <a:picLocks noChangeAspect="1"/>
          </p:cNvPicPr>
          <p:nvPr/>
        </p:nvPicPr>
        <p:blipFill>
          <a:blip r:embed="rId5"/>
          <a:stretch>
            <a:fillRect/>
          </a:stretch>
        </p:blipFill>
        <p:spPr>
          <a:xfrm>
            <a:off x="223157" y="4416872"/>
            <a:ext cx="4219267" cy="1091299"/>
          </a:xfrm>
          <a:prstGeom prst="rect">
            <a:avLst/>
          </a:prstGeom>
        </p:spPr>
      </p:pic>
      <p:pic>
        <p:nvPicPr>
          <p:cNvPr id="11" name="图片 10">
            <a:extLst>
              <a:ext uri="{FF2B5EF4-FFF2-40B4-BE49-F238E27FC236}">
                <a16:creationId xmlns:a16="http://schemas.microsoft.com/office/drawing/2014/main" id="{82DE0C66-B90F-4BF4-FC98-E451B8EACAEA}"/>
              </a:ext>
            </a:extLst>
          </p:cNvPr>
          <p:cNvPicPr>
            <a:picLocks noChangeAspect="1"/>
          </p:cNvPicPr>
          <p:nvPr/>
        </p:nvPicPr>
        <p:blipFill>
          <a:blip r:embed="rId6"/>
          <a:stretch>
            <a:fillRect/>
          </a:stretch>
        </p:blipFill>
        <p:spPr>
          <a:xfrm>
            <a:off x="179748" y="5699045"/>
            <a:ext cx="5078376" cy="392592"/>
          </a:xfrm>
          <a:prstGeom prst="rect">
            <a:avLst/>
          </a:prstGeom>
        </p:spPr>
      </p:pic>
      <p:sp>
        <p:nvSpPr>
          <p:cNvPr id="14" name="文本框 13">
            <a:extLst>
              <a:ext uri="{FF2B5EF4-FFF2-40B4-BE49-F238E27FC236}">
                <a16:creationId xmlns:a16="http://schemas.microsoft.com/office/drawing/2014/main" id="{E13201FC-E156-F625-9BE8-1DDDFF035538}"/>
              </a:ext>
            </a:extLst>
          </p:cNvPr>
          <p:cNvSpPr txBox="1"/>
          <p:nvPr/>
        </p:nvSpPr>
        <p:spPr>
          <a:xfrm>
            <a:off x="7545169" y="120665"/>
            <a:ext cx="1768928" cy="369332"/>
          </a:xfrm>
          <a:prstGeom prst="rect">
            <a:avLst/>
          </a:prstGeom>
          <a:noFill/>
        </p:spPr>
        <p:txBody>
          <a:bodyPr wrap="square" rtlCol="0">
            <a:spAutoFit/>
          </a:bodyPr>
          <a:lstStyle/>
          <a:p>
            <a:r>
              <a:rPr lang="en-US" altLang="zh-CN" b="1" dirty="0">
                <a:solidFill>
                  <a:srgbClr val="FF0000"/>
                </a:solidFill>
              </a:rPr>
              <a:t>./</a:t>
            </a:r>
            <a:r>
              <a:rPr lang="en-US" altLang="zh-CN" b="1" dirty="0" err="1">
                <a:solidFill>
                  <a:srgbClr val="FF0000"/>
                </a:solidFill>
              </a:rPr>
              <a:t>myspin</a:t>
            </a:r>
            <a:r>
              <a:rPr lang="en-US" altLang="zh-CN" b="1" dirty="0">
                <a:solidFill>
                  <a:srgbClr val="FF0000"/>
                </a:solidFill>
              </a:rPr>
              <a:t> </a:t>
            </a:r>
            <a:r>
              <a:rPr lang="zh-CN" altLang="en-US" b="1" dirty="0">
                <a:solidFill>
                  <a:srgbClr val="FF0000"/>
                </a:solidFill>
              </a:rPr>
              <a:t>秒数</a:t>
            </a:r>
          </a:p>
        </p:txBody>
      </p:sp>
      <p:cxnSp>
        <p:nvCxnSpPr>
          <p:cNvPr id="6" name="直接箭头连接符 5">
            <a:extLst>
              <a:ext uri="{FF2B5EF4-FFF2-40B4-BE49-F238E27FC236}">
                <a16:creationId xmlns:a16="http://schemas.microsoft.com/office/drawing/2014/main" id="{F2E2C6E4-6C47-1F71-4E84-F4523FE33A01}"/>
              </a:ext>
            </a:extLst>
          </p:cNvPr>
          <p:cNvCxnSpPr/>
          <p:nvPr/>
        </p:nvCxnSpPr>
        <p:spPr>
          <a:xfrm>
            <a:off x="9314097" y="4416872"/>
            <a:ext cx="0" cy="104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89FC5E2-9DE6-381E-475C-02466D886691}"/>
              </a:ext>
            </a:extLst>
          </p:cNvPr>
          <p:cNvSpPr txBox="1"/>
          <p:nvPr/>
        </p:nvSpPr>
        <p:spPr>
          <a:xfrm>
            <a:off x="8603635" y="4223922"/>
            <a:ext cx="932330" cy="369332"/>
          </a:xfrm>
          <a:prstGeom prst="rect">
            <a:avLst/>
          </a:prstGeom>
          <a:noFill/>
        </p:spPr>
        <p:txBody>
          <a:bodyPr wrap="square" rtlCol="0">
            <a:spAutoFit/>
          </a:bodyPr>
          <a:lstStyle/>
          <a:p>
            <a:r>
              <a:rPr lang="zh-CN" altLang="en-US" b="1" dirty="0">
                <a:solidFill>
                  <a:srgbClr val="FF0000"/>
                </a:solidFill>
              </a:rPr>
              <a:t>高地址</a:t>
            </a:r>
          </a:p>
        </p:txBody>
      </p:sp>
    </p:spTree>
    <p:extLst>
      <p:ext uri="{BB962C8B-B14F-4D97-AF65-F5344CB8AC3E}">
        <p14:creationId xmlns:p14="http://schemas.microsoft.com/office/powerpoint/2010/main" val="1770841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0C67D-486B-3A5F-2075-4414D7E5D3F0}"/>
              </a:ext>
            </a:extLst>
          </p:cNvPr>
          <p:cNvSpPr>
            <a:spLocks noGrp="1"/>
          </p:cNvSpPr>
          <p:nvPr>
            <p:ph type="title"/>
          </p:nvPr>
        </p:nvSpPr>
        <p:spPr/>
        <p:txBody>
          <a:bodyPr/>
          <a:lstStyle/>
          <a:p>
            <a:r>
              <a:rPr lang="en-US" altLang="zh-CN" dirty="0"/>
              <a:t>6.</a:t>
            </a:r>
            <a:r>
              <a:rPr lang="zh-CN" altLang="en-US" dirty="0"/>
              <a:t>信号</a:t>
            </a:r>
          </a:p>
        </p:txBody>
      </p:sp>
      <p:sp>
        <p:nvSpPr>
          <p:cNvPr id="3" name="内容占位符 2">
            <a:extLst>
              <a:ext uri="{FF2B5EF4-FFF2-40B4-BE49-F238E27FC236}">
                <a16:creationId xmlns:a16="http://schemas.microsoft.com/office/drawing/2014/main" id="{E263B1BA-6FC7-94B0-48D0-A2F0BAF84CD5}"/>
              </a:ext>
            </a:extLst>
          </p:cNvPr>
          <p:cNvSpPr>
            <a:spLocks noGrp="1"/>
          </p:cNvSpPr>
          <p:nvPr>
            <p:ph idx="1"/>
          </p:nvPr>
        </p:nvSpPr>
        <p:spPr>
          <a:xfrm>
            <a:off x="1451579" y="2015732"/>
            <a:ext cx="9603275" cy="3936081"/>
          </a:xfrm>
        </p:spPr>
        <p:txBody>
          <a:bodyPr>
            <a:normAutofit lnSpcReduction="10000"/>
          </a:bodyPr>
          <a:lstStyle/>
          <a:p>
            <a:r>
              <a:rPr lang="zh-CN" altLang="en-US" b="1" u="sng" dirty="0"/>
              <a:t>信号</a:t>
            </a:r>
            <a:r>
              <a:rPr lang="zh-CN" altLang="en-US" dirty="0"/>
              <a:t>是</a:t>
            </a:r>
            <a:r>
              <a:rPr lang="en-US" altLang="zh-CN" dirty="0" err="1"/>
              <a:t>linux</a:t>
            </a:r>
            <a:r>
              <a:rPr lang="zh-CN" altLang="en-US" dirty="0"/>
              <a:t>下进程与进程或者内核与进程的消息传递，它与硬件没什么关系，完全是软件层面实现的。信号的发送必须借助内核！当一个信号被发送到进程</a:t>
            </a:r>
            <a:r>
              <a:rPr lang="en-US" altLang="zh-CN" dirty="0"/>
              <a:t>A</a:t>
            </a:r>
            <a:r>
              <a:rPr lang="zh-CN" altLang="en-US" dirty="0"/>
              <a:t>时，此时控制流一定在内核，内核会为进程</a:t>
            </a:r>
            <a:r>
              <a:rPr lang="en-US" altLang="zh-CN" dirty="0"/>
              <a:t>A</a:t>
            </a:r>
            <a:r>
              <a:rPr lang="zh-CN" altLang="en-US" dirty="0"/>
              <a:t>打上标记。当内核打算切换回进程</a:t>
            </a:r>
            <a:r>
              <a:rPr lang="en-US" altLang="zh-CN" dirty="0"/>
              <a:t>A</a:t>
            </a:r>
            <a:r>
              <a:rPr lang="zh-CN" altLang="en-US" dirty="0"/>
              <a:t>时，发现它被发送了待处理的信号，那么会执行默认操作，或者在</a:t>
            </a:r>
            <a:r>
              <a:rPr lang="zh-CN" altLang="en-US" b="1" u="sng" dirty="0"/>
              <a:t>用户态</a:t>
            </a:r>
            <a:r>
              <a:rPr lang="zh-CN" altLang="en-US" dirty="0"/>
              <a:t>调用进程指定的</a:t>
            </a:r>
            <a:r>
              <a:rPr lang="zh-CN" altLang="en-US" b="1" u="sng" dirty="0"/>
              <a:t>信号处理程序</a:t>
            </a:r>
            <a:r>
              <a:rPr lang="zh-CN" altLang="en-US" dirty="0"/>
              <a:t>。信号</a:t>
            </a:r>
            <a:r>
              <a:rPr lang="zh-CN" altLang="en-US" b="1" u="sng" dirty="0"/>
              <a:t>不可排队</a:t>
            </a:r>
            <a:r>
              <a:rPr lang="zh-CN" altLang="en-US" dirty="0"/>
              <a:t>（或者计数），只能说被发送或者未被发送。</a:t>
            </a:r>
            <a:endParaRPr lang="en-US" altLang="zh-CN" dirty="0"/>
          </a:p>
          <a:p>
            <a:r>
              <a:rPr lang="zh-CN" altLang="en-US" dirty="0"/>
              <a:t>当一个信号被</a:t>
            </a:r>
            <a:r>
              <a:rPr lang="zh-CN" altLang="en-US" b="1" u="sng" dirty="0"/>
              <a:t>阻塞</a:t>
            </a:r>
            <a:r>
              <a:rPr lang="zh-CN" altLang="en-US" dirty="0"/>
              <a:t>的时候，如果这种信号在某时刻发送到该进程，那么它不会被立刻处理，等信号解除阻塞的时候再被处理。这段时间内发来的多个这种信号视为一个（不排队！）。</a:t>
            </a:r>
            <a:endParaRPr lang="en-US" altLang="zh-CN" dirty="0"/>
          </a:p>
          <a:p>
            <a:r>
              <a:rPr lang="zh-CN" altLang="en-US" dirty="0"/>
              <a:t>应用程序可以使用系统调用</a:t>
            </a:r>
            <a:r>
              <a:rPr lang="en-US" altLang="zh-CN" dirty="0"/>
              <a:t>kill()</a:t>
            </a:r>
            <a:r>
              <a:rPr lang="zh-CN" altLang="en-US" dirty="0"/>
              <a:t>发送信号，使用</a:t>
            </a:r>
            <a:r>
              <a:rPr lang="en-US" altLang="zh-CN" dirty="0"/>
              <a:t>signal()</a:t>
            </a:r>
            <a:r>
              <a:rPr lang="zh-CN" altLang="en-US" dirty="0"/>
              <a:t>为信号指定处理程序，使用</a:t>
            </a:r>
            <a:r>
              <a:rPr lang="en-US" altLang="zh-CN" dirty="0" err="1"/>
              <a:t>sigprocmask</a:t>
            </a:r>
            <a:r>
              <a:rPr lang="en-US" altLang="zh-CN" dirty="0"/>
              <a:t>()</a:t>
            </a:r>
            <a:r>
              <a:rPr lang="zh-CN" altLang="en-US" dirty="0"/>
              <a:t>阻塞指定的信号。用户可以在终端里用</a:t>
            </a:r>
            <a:r>
              <a:rPr lang="en-US" altLang="zh-CN" dirty="0"/>
              <a:t>kill</a:t>
            </a:r>
            <a:r>
              <a:rPr lang="zh-CN" altLang="en-US" dirty="0"/>
              <a:t>命令发送信号。</a:t>
            </a:r>
            <a:endParaRPr lang="en-US" altLang="zh-CN" dirty="0"/>
          </a:p>
          <a:p>
            <a:endParaRPr lang="zh-CN" altLang="en-US" dirty="0"/>
          </a:p>
        </p:txBody>
      </p:sp>
      <p:pic>
        <p:nvPicPr>
          <p:cNvPr id="5" name="图片 4">
            <a:extLst>
              <a:ext uri="{FF2B5EF4-FFF2-40B4-BE49-F238E27FC236}">
                <a16:creationId xmlns:a16="http://schemas.microsoft.com/office/drawing/2014/main" id="{C49CDF0D-79CA-30AE-A00D-C08689A5A245}"/>
              </a:ext>
            </a:extLst>
          </p:cNvPr>
          <p:cNvPicPr>
            <a:picLocks noChangeAspect="1"/>
          </p:cNvPicPr>
          <p:nvPr/>
        </p:nvPicPr>
        <p:blipFill>
          <a:blip r:embed="rId2"/>
          <a:stretch>
            <a:fillRect/>
          </a:stretch>
        </p:blipFill>
        <p:spPr>
          <a:xfrm>
            <a:off x="6390632" y="5691528"/>
            <a:ext cx="4229131" cy="361953"/>
          </a:xfrm>
          <a:prstGeom prst="rect">
            <a:avLst/>
          </a:prstGeom>
        </p:spPr>
      </p:pic>
      <p:pic>
        <p:nvPicPr>
          <p:cNvPr id="7" name="图片 6">
            <a:extLst>
              <a:ext uri="{FF2B5EF4-FFF2-40B4-BE49-F238E27FC236}">
                <a16:creationId xmlns:a16="http://schemas.microsoft.com/office/drawing/2014/main" id="{52620462-2D6B-27DE-1886-BD1496C57433}"/>
              </a:ext>
            </a:extLst>
          </p:cNvPr>
          <p:cNvPicPr>
            <a:picLocks noChangeAspect="1"/>
          </p:cNvPicPr>
          <p:nvPr/>
        </p:nvPicPr>
        <p:blipFill>
          <a:blip r:embed="rId3"/>
          <a:stretch>
            <a:fillRect/>
          </a:stretch>
        </p:blipFill>
        <p:spPr>
          <a:xfrm>
            <a:off x="6469132" y="388912"/>
            <a:ext cx="3952904" cy="1247784"/>
          </a:xfrm>
          <a:prstGeom prst="rect">
            <a:avLst/>
          </a:prstGeom>
        </p:spPr>
      </p:pic>
    </p:spTree>
    <p:extLst>
      <p:ext uri="{BB962C8B-B14F-4D97-AF65-F5344CB8AC3E}">
        <p14:creationId xmlns:p14="http://schemas.microsoft.com/office/powerpoint/2010/main" val="133700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A6C41-F1FB-EEED-8E7D-94C318C92F5C}"/>
              </a:ext>
            </a:extLst>
          </p:cNvPr>
          <p:cNvSpPr>
            <a:spLocks noGrp="1"/>
          </p:cNvSpPr>
          <p:nvPr>
            <p:ph type="title"/>
          </p:nvPr>
        </p:nvSpPr>
        <p:spPr/>
        <p:txBody>
          <a:bodyPr/>
          <a:lstStyle/>
          <a:p>
            <a:r>
              <a:rPr lang="en-US" altLang="zh-CN" dirty="0"/>
              <a:t>6.</a:t>
            </a:r>
            <a:r>
              <a:rPr lang="zh-CN" altLang="en-US" dirty="0"/>
              <a:t>信号</a:t>
            </a:r>
          </a:p>
        </p:txBody>
      </p:sp>
      <p:sp>
        <p:nvSpPr>
          <p:cNvPr id="3" name="内容占位符 2">
            <a:extLst>
              <a:ext uri="{FF2B5EF4-FFF2-40B4-BE49-F238E27FC236}">
                <a16:creationId xmlns:a16="http://schemas.microsoft.com/office/drawing/2014/main" id="{07A74ECC-3227-D39D-ACD2-8319A366B1F9}"/>
              </a:ext>
            </a:extLst>
          </p:cNvPr>
          <p:cNvSpPr>
            <a:spLocks noGrp="1"/>
          </p:cNvSpPr>
          <p:nvPr>
            <p:ph idx="1"/>
          </p:nvPr>
        </p:nvSpPr>
        <p:spPr>
          <a:xfrm>
            <a:off x="1451579" y="1853754"/>
            <a:ext cx="10441096" cy="4461724"/>
          </a:xfrm>
        </p:spPr>
        <p:txBody>
          <a:bodyPr>
            <a:normAutofit lnSpcReduction="10000"/>
          </a:bodyPr>
          <a:lstStyle/>
          <a:p>
            <a:r>
              <a:rPr lang="zh-CN" altLang="en-US" dirty="0"/>
              <a:t>很多信号是异步的（比如</a:t>
            </a:r>
            <a:r>
              <a:rPr lang="en-US" altLang="zh-CN" dirty="0" err="1"/>
              <a:t>Ctrl+C</a:t>
            </a:r>
            <a:r>
              <a:rPr lang="zh-CN" altLang="en-US" dirty="0"/>
              <a:t>发送的</a:t>
            </a:r>
            <a:r>
              <a:rPr lang="en-US" altLang="zh-CN" dirty="0"/>
              <a:t>SIGINT</a:t>
            </a:r>
            <a:r>
              <a:rPr lang="zh-CN" altLang="en-US" dirty="0"/>
              <a:t>、其它进程发来的信号），但这种异步性是依赖于中断的。实际上，任何信号都需要依赖于异常，毕竟一定有内核与用户的切换。</a:t>
            </a:r>
            <a:endParaRPr lang="en-US" altLang="zh-CN" dirty="0"/>
          </a:p>
          <a:p>
            <a:r>
              <a:rPr lang="zh-CN" altLang="en-US" b="1" dirty="0"/>
              <a:t>例</a:t>
            </a:r>
            <a:r>
              <a:rPr lang="en-US" altLang="zh-CN" b="1" dirty="0"/>
              <a:t>1.</a:t>
            </a:r>
            <a:r>
              <a:rPr lang="zh-CN" altLang="en-US" dirty="0"/>
              <a:t>进程</a:t>
            </a:r>
            <a:r>
              <a:rPr lang="en-US" altLang="zh-CN" dirty="0"/>
              <a:t>A</a:t>
            </a:r>
            <a:r>
              <a:rPr lang="zh-CN" altLang="en-US" dirty="0"/>
              <a:t>正在运行，此时人类按下</a:t>
            </a:r>
            <a:r>
              <a:rPr lang="en-US" altLang="zh-CN" dirty="0" err="1"/>
              <a:t>Ctrl+C</a:t>
            </a:r>
            <a:r>
              <a:rPr lang="zh-CN" altLang="en-US" dirty="0"/>
              <a:t>，引发</a:t>
            </a:r>
            <a:r>
              <a:rPr lang="zh-CN" altLang="en-US" b="1" u="sng" dirty="0"/>
              <a:t>键盘中断</a:t>
            </a:r>
            <a:r>
              <a:rPr lang="zh-CN" altLang="en-US" dirty="0"/>
              <a:t>（</a:t>
            </a:r>
            <a:r>
              <a:rPr lang="zh-CN" altLang="en-US" i="1" dirty="0"/>
              <a:t>异步异常</a:t>
            </a:r>
            <a:r>
              <a:rPr lang="zh-CN" altLang="en-US" dirty="0"/>
              <a:t>），内核的处理程序识别到</a:t>
            </a:r>
            <a:r>
              <a:rPr lang="en-US" altLang="zh-CN" dirty="0" err="1"/>
              <a:t>Ctrl+C</a:t>
            </a:r>
            <a:r>
              <a:rPr lang="zh-CN" altLang="en-US" dirty="0"/>
              <a:t>，由内核向进程</a:t>
            </a:r>
            <a:r>
              <a:rPr lang="en-US" altLang="zh-CN" dirty="0"/>
              <a:t>A</a:t>
            </a:r>
            <a:r>
              <a:rPr lang="zh-CN" altLang="en-US" dirty="0"/>
              <a:t>发送信号</a:t>
            </a:r>
            <a:r>
              <a:rPr lang="en-US" altLang="zh-CN" dirty="0"/>
              <a:t>SIGINT</a:t>
            </a:r>
            <a:r>
              <a:rPr lang="zh-CN" altLang="en-US" dirty="0"/>
              <a:t>，默认处理行为使得进程</a:t>
            </a:r>
            <a:r>
              <a:rPr lang="en-US" altLang="zh-CN" dirty="0"/>
              <a:t>A</a:t>
            </a:r>
            <a:r>
              <a:rPr lang="zh-CN" altLang="en-US" dirty="0"/>
              <a:t>终止。</a:t>
            </a:r>
            <a:endParaRPr lang="en-US" altLang="zh-CN" dirty="0"/>
          </a:p>
          <a:p>
            <a:r>
              <a:rPr lang="zh-CN" altLang="en-US" b="1" dirty="0"/>
              <a:t>例</a:t>
            </a:r>
            <a:r>
              <a:rPr lang="en-US" altLang="zh-CN" b="1" dirty="0"/>
              <a:t>2.</a:t>
            </a:r>
            <a:r>
              <a:rPr lang="zh-CN" altLang="en-US" dirty="0"/>
              <a:t>进程</a:t>
            </a:r>
            <a:r>
              <a:rPr lang="en-US" altLang="zh-CN" dirty="0"/>
              <a:t>A</a:t>
            </a:r>
            <a:r>
              <a:rPr lang="zh-CN" altLang="en-US" dirty="0"/>
              <a:t>正在运行，“</a:t>
            </a:r>
            <a:r>
              <a:rPr lang="zh-CN" altLang="en-US" i="1" dirty="0"/>
              <a:t>此时</a:t>
            </a:r>
            <a:r>
              <a:rPr lang="zh-CN" altLang="en-US" dirty="0"/>
              <a:t>”另一个进程</a:t>
            </a:r>
            <a:r>
              <a:rPr lang="en-US" altLang="zh-CN" dirty="0"/>
              <a:t>B</a:t>
            </a:r>
            <a:r>
              <a:rPr lang="zh-CN" altLang="en-US" dirty="0"/>
              <a:t>通过</a:t>
            </a:r>
            <a:r>
              <a:rPr lang="en-US" altLang="zh-CN" dirty="0"/>
              <a:t>kill</a:t>
            </a:r>
            <a:r>
              <a:rPr lang="zh-CN" altLang="en-US" dirty="0"/>
              <a:t>向进程</a:t>
            </a:r>
            <a:r>
              <a:rPr lang="en-US" altLang="zh-CN" dirty="0"/>
              <a:t>A</a:t>
            </a:r>
            <a:r>
              <a:rPr lang="zh-CN" altLang="en-US" dirty="0"/>
              <a:t>发送信号</a:t>
            </a:r>
            <a:r>
              <a:rPr lang="en-US" altLang="zh-CN" dirty="0"/>
              <a:t>SIGUSR1</a:t>
            </a:r>
            <a:r>
              <a:rPr lang="zh-CN" altLang="en-US" dirty="0"/>
              <a:t>，</a:t>
            </a:r>
            <a:r>
              <a:rPr lang="zh-CN" altLang="en-US" b="1" dirty="0"/>
              <a:t>在进程</a:t>
            </a:r>
            <a:r>
              <a:rPr lang="en-US" altLang="zh-CN" b="1" dirty="0"/>
              <a:t>A</a:t>
            </a:r>
            <a:r>
              <a:rPr lang="zh-CN" altLang="en-US" b="1" dirty="0"/>
              <a:t>看来</a:t>
            </a:r>
            <a:r>
              <a:rPr lang="zh-CN" altLang="en-US" dirty="0"/>
              <a:t>，它刚执行完语句</a:t>
            </a:r>
            <a:r>
              <a:rPr lang="en-US" altLang="zh-CN" dirty="0"/>
              <a:t>1</a:t>
            </a:r>
            <a:r>
              <a:rPr lang="zh-CN" altLang="en-US" dirty="0"/>
              <a:t>，正想执行语句</a:t>
            </a:r>
            <a:r>
              <a:rPr lang="en-US" altLang="zh-CN" dirty="0"/>
              <a:t>2</a:t>
            </a:r>
            <a:r>
              <a:rPr lang="zh-CN" altLang="en-US" dirty="0"/>
              <a:t>，控制就莫名其妙的转入</a:t>
            </a:r>
            <a:r>
              <a:rPr lang="en-US" altLang="zh-CN" dirty="0"/>
              <a:t>SIGUSR1</a:t>
            </a:r>
            <a:r>
              <a:rPr lang="zh-CN" altLang="en-US" dirty="0"/>
              <a:t>的处理程序了</a:t>
            </a:r>
            <a:r>
              <a:rPr lang="en-US" altLang="zh-CN" dirty="0"/>
              <a:t>.</a:t>
            </a:r>
            <a:r>
              <a:rPr lang="zh-CN" altLang="en-US" b="1" dirty="0"/>
              <a:t>实际上的情况是</a:t>
            </a:r>
            <a:r>
              <a:rPr lang="zh-CN" altLang="en-US" dirty="0"/>
              <a:t>，进程</a:t>
            </a:r>
            <a:r>
              <a:rPr lang="en-US" altLang="zh-CN" dirty="0"/>
              <a:t>A</a:t>
            </a:r>
            <a:r>
              <a:rPr lang="zh-CN" altLang="en-US" dirty="0"/>
              <a:t>执行完</a:t>
            </a:r>
            <a:r>
              <a:rPr lang="en-US" altLang="zh-CN" dirty="0"/>
              <a:t>1</a:t>
            </a:r>
            <a:r>
              <a:rPr lang="zh-CN" altLang="en-US" dirty="0"/>
              <a:t>后，发生</a:t>
            </a:r>
            <a:r>
              <a:rPr lang="zh-CN" altLang="en-US" b="1" u="sng" dirty="0"/>
              <a:t>定时器中断</a:t>
            </a:r>
            <a:r>
              <a:rPr lang="zh-CN" altLang="en-US" dirty="0"/>
              <a:t>，内核将进程</a:t>
            </a:r>
            <a:r>
              <a:rPr lang="en-US" altLang="zh-CN" dirty="0"/>
              <a:t>A</a:t>
            </a:r>
            <a:r>
              <a:rPr lang="zh-CN" altLang="en-US" dirty="0"/>
              <a:t>切换到其它进程。等到进程</a:t>
            </a:r>
            <a:r>
              <a:rPr lang="en-US" altLang="zh-CN" dirty="0"/>
              <a:t>B</a:t>
            </a:r>
            <a:r>
              <a:rPr lang="zh-CN" altLang="en-US" dirty="0"/>
              <a:t>运行时，它通过</a:t>
            </a:r>
            <a:r>
              <a:rPr lang="en-US" altLang="zh-CN" dirty="0"/>
              <a:t>kill</a:t>
            </a:r>
            <a:r>
              <a:rPr lang="zh-CN" altLang="en-US" dirty="0"/>
              <a:t>令内核代为执行“</a:t>
            </a:r>
            <a:r>
              <a:rPr lang="en-US" altLang="zh-CN" dirty="0"/>
              <a:t>B</a:t>
            </a:r>
            <a:r>
              <a:rPr lang="zh-CN" altLang="en-US" dirty="0"/>
              <a:t>给</a:t>
            </a:r>
            <a:r>
              <a:rPr lang="en-US" altLang="zh-CN" dirty="0"/>
              <a:t>A</a:t>
            </a:r>
            <a:r>
              <a:rPr lang="zh-CN" altLang="en-US" dirty="0"/>
              <a:t>发信号”这个动作，等到一段时间后，内核要切换到进程</a:t>
            </a:r>
            <a:r>
              <a:rPr lang="en-US" altLang="zh-CN" dirty="0"/>
              <a:t>A</a:t>
            </a:r>
            <a:r>
              <a:rPr lang="zh-CN" altLang="en-US" dirty="0"/>
              <a:t>，发现进程</a:t>
            </a:r>
            <a:r>
              <a:rPr lang="en-US" altLang="zh-CN" dirty="0"/>
              <a:t>A</a:t>
            </a:r>
            <a:r>
              <a:rPr lang="zh-CN" altLang="en-US" dirty="0"/>
              <a:t>有待处理的信号，那么就先切换到用户态，但控制传递给处理程序。</a:t>
            </a:r>
            <a:endParaRPr lang="en-US" altLang="zh-CN" dirty="0"/>
          </a:p>
          <a:p>
            <a:r>
              <a:rPr lang="zh-CN" altLang="en-US" b="1" dirty="0"/>
              <a:t>例</a:t>
            </a:r>
            <a:r>
              <a:rPr lang="en-US" altLang="zh-CN" b="1" dirty="0"/>
              <a:t>3.</a:t>
            </a:r>
            <a:endParaRPr lang="zh-CN" altLang="en-US" b="1" dirty="0"/>
          </a:p>
        </p:txBody>
      </p:sp>
      <p:pic>
        <p:nvPicPr>
          <p:cNvPr id="5" name="图片 4">
            <a:extLst>
              <a:ext uri="{FF2B5EF4-FFF2-40B4-BE49-F238E27FC236}">
                <a16:creationId xmlns:a16="http://schemas.microsoft.com/office/drawing/2014/main" id="{478BFE3D-41A5-0D5C-9ACD-A0905CCF5749}"/>
              </a:ext>
            </a:extLst>
          </p:cNvPr>
          <p:cNvPicPr>
            <a:picLocks noChangeAspect="1"/>
          </p:cNvPicPr>
          <p:nvPr/>
        </p:nvPicPr>
        <p:blipFill>
          <a:blip r:embed="rId2"/>
          <a:stretch>
            <a:fillRect/>
          </a:stretch>
        </p:blipFill>
        <p:spPr>
          <a:xfrm>
            <a:off x="2477782" y="5584100"/>
            <a:ext cx="8134409" cy="628655"/>
          </a:xfrm>
          <a:prstGeom prst="rect">
            <a:avLst/>
          </a:prstGeom>
        </p:spPr>
      </p:pic>
      <p:pic>
        <p:nvPicPr>
          <p:cNvPr id="8" name="图片 7">
            <a:extLst>
              <a:ext uri="{FF2B5EF4-FFF2-40B4-BE49-F238E27FC236}">
                <a16:creationId xmlns:a16="http://schemas.microsoft.com/office/drawing/2014/main" id="{1FE84B5D-980A-8CA7-6AB9-99981969B54D}"/>
              </a:ext>
            </a:extLst>
          </p:cNvPr>
          <p:cNvPicPr>
            <a:picLocks noChangeAspect="1"/>
          </p:cNvPicPr>
          <p:nvPr/>
        </p:nvPicPr>
        <p:blipFill>
          <a:blip r:embed="rId3"/>
          <a:stretch>
            <a:fillRect/>
          </a:stretch>
        </p:blipFill>
        <p:spPr>
          <a:xfrm>
            <a:off x="7549243" y="6230093"/>
            <a:ext cx="4343432" cy="590554"/>
          </a:xfrm>
          <a:prstGeom prst="rect">
            <a:avLst/>
          </a:prstGeom>
        </p:spPr>
      </p:pic>
    </p:spTree>
    <p:extLst>
      <p:ext uri="{BB962C8B-B14F-4D97-AF65-F5344CB8AC3E}">
        <p14:creationId xmlns:p14="http://schemas.microsoft.com/office/powerpoint/2010/main" val="306514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F1B52-939F-FD04-64B3-9AEB0900CFC3}"/>
              </a:ext>
            </a:extLst>
          </p:cNvPr>
          <p:cNvSpPr>
            <a:spLocks noGrp="1"/>
          </p:cNvSpPr>
          <p:nvPr>
            <p:ph type="title"/>
          </p:nvPr>
        </p:nvSpPr>
        <p:spPr/>
        <p:txBody>
          <a:bodyPr/>
          <a:lstStyle/>
          <a:p>
            <a:r>
              <a:rPr lang="en-US" altLang="zh-CN" dirty="0"/>
              <a:t>6.</a:t>
            </a:r>
            <a:r>
              <a:rPr lang="zh-CN" altLang="en-US" dirty="0"/>
              <a:t>信号</a:t>
            </a:r>
          </a:p>
        </p:txBody>
      </p:sp>
      <p:sp>
        <p:nvSpPr>
          <p:cNvPr id="3" name="内容占位符 2">
            <a:extLst>
              <a:ext uri="{FF2B5EF4-FFF2-40B4-BE49-F238E27FC236}">
                <a16:creationId xmlns:a16="http://schemas.microsoft.com/office/drawing/2014/main" id="{E2961C82-96E4-53DE-434B-A03F56B1C1F2}"/>
              </a:ext>
            </a:extLst>
          </p:cNvPr>
          <p:cNvSpPr>
            <a:spLocks noGrp="1"/>
          </p:cNvSpPr>
          <p:nvPr>
            <p:ph idx="1"/>
          </p:nvPr>
        </p:nvSpPr>
        <p:spPr>
          <a:xfrm>
            <a:off x="1451579" y="2015732"/>
            <a:ext cx="9603275" cy="4106509"/>
          </a:xfrm>
        </p:spPr>
        <p:txBody>
          <a:bodyPr>
            <a:normAutofit/>
          </a:bodyPr>
          <a:lstStyle/>
          <a:p>
            <a:r>
              <a:rPr lang="zh-CN" altLang="en-US" dirty="0"/>
              <a:t>我们应该起码认识这些信号，考试的时候可能会考它们的默认行为与作用：</a:t>
            </a:r>
            <a:endParaRPr lang="en-US" altLang="zh-CN" dirty="0"/>
          </a:p>
          <a:p>
            <a:r>
              <a:rPr lang="en-US" altLang="zh-CN" dirty="0"/>
              <a:t>SIGINT</a:t>
            </a:r>
            <a:r>
              <a:rPr lang="zh-CN" altLang="en-US" dirty="0"/>
              <a:t>：</a:t>
            </a:r>
            <a:r>
              <a:rPr lang="zh-CN" altLang="en-US" b="1" u="sng" dirty="0"/>
              <a:t>终止</a:t>
            </a:r>
            <a:r>
              <a:rPr lang="zh-CN" altLang="en-US" dirty="0"/>
              <a:t>进程，可以由</a:t>
            </a:r>
            <a:r>
              <a:rPr lang="en-US" altLang="zh-CN" dirty="0" err="1"/>
              <a:t>Ctrl+C</a:t>
            </a:r>
            <a:r>
              <a:rPr lang="zh-CN" altLang="en-US" dirty="0"/>
              <a:t>向前台进程发送。</a:t>
            </a:r>
            <a:endParaRPr lang="en-US" altLang="zh-CN" dirty="0"/>
          </a:p>
          <a:p>
            <a:r>
              <a:rPr lang="en-US" altLang="zh-CN" dirty="0"/>
              <a:t>SIGTSTP</a:t>
            </a:r>
            <a:r>
              <a:rPr lang="zh-CN" altLang="en-US" dirty="0"/>
              <a:t>：</a:t>
            </a:r>
            <a:r>
              <a:rPr lang="zh-CN" altLang="en-US" b="1" u="sng" dirty="0"/>
              <a:t>停止</a:t>
            </a:r>
            <a:r>
              <a:rPr lang="zh-CN" altLang="en-US" dirty="0"/>
              <a:t>进程，进程处于暂停状态。可以由</a:t>
            </a:r>
            <a:r>
              <a:rPr lang="en-US" altLang="zh-CN" dirty="0" err="1"/>
              <a:t>Ctrl+Z</a:t>
            </a:r>
            <a:r>
              <a:rPr lang="zh-CN" altLang="en-US" dirty="0"/>
              <a:t>向前台进程发送。</a:t>
            </a:r>
            <a:endParaRPr lang="en-US" altLang="zh-CN" dirty="0"/>
          </a:p>
          <a:p>
            <a:r>
              <a:rPr lang="en-US" altLang="zh-CN" dirty="0"/>
              <a:t>SIGCONT</a:t>
            </a:r>
            <a:r>
              <a:rPr lang="zh-CN" altLang="en-US" dirty="0"/>
              <a:t>：使停止的进程开始继续运行。</a:t>
            </a:r>
            <a:endParaRPr lang="en-US" altLang="zh-CN" dirty="0"/>
          </a:p>
          <a:p>
            <a:r>
              <a:rPr lang="en-US" altLang="zh-CN" dirty="0"/>
              <a:t>SIGCHLD</a:t>
            </a:r>
            <a:r>
              <a:rPr lang="zh-CN" altLang="en-US" dirty="0"/>
              <a:t>：当子进程停止或终止时向父进程发送，默认什么都不做。</a:t>
            </a:r>
            <a:endParaRPr lang="en-US" altLang="zh-CN" dirty="0"/>
          </a:p>
          <a:p>
            <a:r>
              <a:rPr lang="en-US" altLang="zh-CN" dirty="0"/>
              <a:t>SIGSEGV</a:t>
            </a:r>
            <a:r>
              <a:rPr lang="zh-CN" altLang="en-US" dirty="0"/>
              <a:t>：当发生内存非法访问（一般保护故障，段错误）时由内核发送给进程。默认直接终止进程。</a:t>
            </a:r>
            <a:endParaRPr lang="en-US" altLang="zh-CN" dirty="0"/>
          </a:p>
          <a:p>
            <a:r>
              <a:rPr lang="en-US" altLang="zh-CN" dirty="0"/>
              <a:t>SIGFPE</a:t>
            </a:r>
            <a:r>
              <a:rPr lang="zh-CN" altLang="en-US" dirty="0"/>
              <a:t>：浮点异常，或者发生了整数除</a:t>
            </a:r>
            <a:r>
              <a:rPr lang="en-US" altLang="zh-CN" dirty="0"/>
              <a:t>0</a:t>
            </a:r>
            <a:r>
              <a:rPr lang="zh-CN" altLang="en-US" dirty="0"/>
              <a:t>故障，由内核发送给进程，默认直接终止。</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02E83F2C-A195-1AE8-37BD-312DB150012F}"/>
              </a:ext>
            </a:extLst>
          </p:cNvPr>
          <p:cNvPicPr>
            <a:picLocks noChangeAspect="1"/>
          </p:cNvPicPr>
          <p:nvPr/>
        </p:nvPicPr>
        <p:blipFill>
          <a:blip r:embed="rId2"/>
          <a:stretch>
            <a:fillRect/>
          </a:stretch>
        </p:blipFill>
        <p:spPr>
          <a:xfrm>
            <a:off x="7853032" y="3741651"/>
            <a:ext cx="4179046" cy="349493"/>
          </a:xfrm>
          <a:prstGeom prst="rect">
            <a:avLst/>
          </a:prstGeom>
        </p:spPr>
      </p:pic>
      <p:pic>
        <p:nvPicPr>
          <p:cNvPr id="7" name="图片 6">
            <a:extLst>
              <a:ext uri="{FF2B5EF4-FFF2-40B4-BE49-F238E27FC236}">
                <a16:creationId xmlns:a16="http://schemas.microsoft.com/office/drawing/2014/main" id="{BA1433DF-30B9-B902-2AEC-DAC40CA5D796}"/>
              </a:ext>
            </a:extLst>
          </p:cNvPr>
          <p:cNvPicPr>
            <a:picLocks noChangeAspect="1"/>
          </p:cNvPicPr>
          <p:nvPr/>
        </p:nvPicPr>
        <p:blipFill>
          <a:blip r:embed="rId3"/>
          <a:stretch>
            <a:fillRect/>
          </a:stretch>
        </p:blipFill>
        <p:spPr>
          <a:xfrm>
            <a:off x="6261032" y="3381426"/>
            <a:ext cx="4479389" cy="338067"/>
          </a:xfrm>
          <a:prstGeom prst="rect">
            <a:avLst/>
          </a:prstGeom>
        </p:spPr>
      </p:pic>
      <p:pic>
        <p:nvPicPr>
          <p:cNvPr id="9" name="图片 8">
            <a:extLst>
              <a:ext uri="{FF2B5EF4-FFF2-40B4-BE49-F238E27FC236}">
                <a16:creationId xmlns:a16="http://schemas.microsoft.com/office/drawing/2014/main" id="{90108C9E-1FC8-B25B-8F23-4FAFBCF3DD81}"/>
              </a:ext>
            </a:extLst>
          </p:cNvPr>
          <p:cNvPicPr>
            <a:picLocks noChangeAspect="1"/>
          </p:cNvPicPr>
          <p:nvPr/>
        </p:nvPicPr>
        <p:blipFill>
          <a:blip r:embed="rId4"/>
          <a:stretch>
            <a:fillRect/>
          </a:stretch>
        </p:blipFill>
        <p:spPr>
          <a:xfrm>
            <a:off x="7693111" y="2774719"/>
            <a:ext cx="4498889" cy="338067"/>
          </a:xfrm>
          <a:prstGeom prst="rect">
            <a:avLst/>
          </a:prstGeom>
        </p:spPr>
      </p:pic>
    </p:spTree>
    <p:extLst>
      <p:ext uri="{BB962C8B-B14F-4D97-AF65-F5344CB8AC3E}">
        <p14:creationId xmlns:p14="http://schemas.microsoft.com/office/powerpoint/2010/main" val="216584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0117A-CA37-0121-DA4D-16EF5A3BEBDF}"/>
              </a:ext>
            </a:extLst>
          </p:cNvPr>
          <p:cNvSpPr>
            <a:spLocks noGrp="1"/>
          </p:cNvSpPr>
          <p:nvPr>
            <p:ph type="title"/>
          </p:nvPr>
        </p:nvSpPr>
        <p:spPr/>
        <p:txBody>
          <a:bodyPr/>
          <a:lstStyle/>
          <a:p>
            <a:r>
              <a:rPr lang="en-US" altLang="zh-CN" dirty="0"/>
              <a:t>7.</a:t>
            </a:r>
            <a:r>
              <a:rPr lang="zh-CN" altLang="en-US" dirty="0"/>
              <a:t>进程的终止与回收</a:t>
            </a:r>
          </a:p>
        </p:txBody>
      </p:sp>
      <p:sp>
        <p:nvSpPr>
          <p:cNvPr id="3" name="内容占位符 2">
            <a:extLst>
              <a:ext uri="{FF2B5EF4-FFF2-40B4-BE49-F238E27FC236}">
                <a16:creationId xmlns:a16="http://schemas.microsoft.com/office/drawing/2014/main" id="{21CB74B5-1F0A-C33A-5F2E-B85F420C1032}"/>
              </a:ext>
            </a:extLst>
          </p:cNvPr>
          <p:cNvSpPr>
            <a:spLocks noGrp="1"/>
          </p:cNvSpPr>
          <p:nvPr>
            <p:ph idx="1"/>
          </p:nvPr>
        </p:nvSpPr>
        <p:spPr>
          <a:xfrm>
            <a:off x="1451579" y="1811956"/>
            <a:ext cx="10447732" cy="4037749"/>
          </a:xfrm>
        </p:spPr>
        <p:txBody>
          <a:bodyPr>
            <a:normAutofit/>
          </a:bodyPr>
          <a:lstStyle/>
          <a:p>
            <a:r>
              <a:rPr lang="zh-CN" altLang="en-US" dirty="0"/>
              <a:t>进程终止时会产生一个退出状态码，一般会有</a:t>
            </a:r>
            <a:r>
              <a:rPr lang="en-US" altLang="zh-CN" dirty="0"/>
              <a:t>3</a:t>
            </a:r>
            <a:r>
              <a:rPr lang="zh-CN" altLang="en-US" dirty="0"/>
              <a:t>种情况：①</a:t>
            </a:r>
            <a:r>
              <a:rPr lang="en-US" altLang="zh-CN" dirty="0"/>
              <a:t>main</a:t>
            </a:r>
            <a:r>
              <a:rPr lang="zh-CN" altLang="en-US" dirty="0"/>
              <a:t>函数</a:t>
            </a:r>
            <a:r>
              <a:rPr lang="en-US" altLang="zh-CN" dirty="0"/>
              <a:t>return</a:t>
            </a:r>
            <a:r>
              <a:rPr lang="zh-CN" altLang="en-US" dirty="0"/>
              <a:t>了一个状态码，②程序调用</a:t>
            </a:r>
            <a:r>
              <a:rPr lang="en-US" altLang="zh-CN" dirty="0"/>
              <a:t>exit</a:t>
            </a:r>
            <a:r>
              <a:rPr lang="zh-CN" altLang="en-US" dirty="0"/>
              <a:t>传入状态码，③进程接收到一个信号并执行终止的默认行为，此时也会自动设置退出状态码。</a:t>
            </a:r>
            <a:endParaRPr lang="en-US" altLang="zh-CN" dirty="0"/>
          </a:p>
          <a:p>
            <a:r>
              <a:rPr lang="zh-CN" altLang="en-US" dirty="0"/>
              <a:t>当一个进程终止后，它的内存资源并不释放，仍然留在内存中，称为僵死进程，它需要被父进程使用</a:t>
            </a:r>
            <a:r>
              <a:rPr lang="en-US" altLang="zh-CN" dirty="0" err="1"/>
              <a:t>waitpid</a:t>
            </a:r>
            <a:r>
              <a:rPr lang="zh-CN" altLang="en-US" dirty="0"/>
              <a:t>或者</a:t>
            </a:r>
            <a:r>
              <a:rPr lang="en-US" altLang="zh-CN" dirty="0"/>
              <a:t>wait</a:t>
            </a:r>
            <a:r>
              <a:rPr lang="zh-CN" altLang="en-US" dirty="0"/>
              <a:t>回收，如果父进程长时间工作的话必须及时回收终止的子进程，避免浪费资源。</a:t>
            </a:r>
            <a:endParaRPr lang="en-US" altLang="zh-CN" dirty="0"/>
          </a:p>
          <a:p>
            <a:r>
              <a:rPr lang="en-US" altLang="zh-CN" dirty="0" err="1"/>
              <a:t>waitpid</a:t>
            </a:r>
            <a:r>
              <a:rPr lang="zh-CN" altLang="en-US" dirty="0"/>
              <a:t>会让当前程序暂时等待任意一个（或者指定的）子进程停止或终止，若为终止的子进程则对其进行回收，释放资源，并将退出状态传递给父进程。</a:t>
            </a:r>
            <a:endParaRPr lang="en-US" altLang="zh-CN" dirty="0"/>
          </a:p>
          <a:p>
            <a:r>
              <a:rPr lang="en-US" altLang="zh-CN" dirty="0" err="1"/>
              <a:t>waitpid</a:t>
            </a:r>
            <a:r>
              <a:rPr lang="zh-CN" altLang="en-US" dirty="0"/>
              <a:t>很多情况下用在</a:t>
            </a:r>
            <a:r>
              <a:rPr lang="en-US" altLang="zh-CN" dirty="0"/>
              <a:t>SIGCHLD</a:t>
            </a:r>
            <a:r>
              <a:rPr lang="zh-CN" altLang="en-US" dirty="0"/>
              <a:t>的信号处理中，但要注意不要来一个信号就仅回收一次！</a:t>
            </a:r>
          </a:p>
        </p:txBody>
      </p:sp>
      <p:pic>
        <p:nvPicPr>
          <p:cNvPr id="5" name="图片 4">
            <a:extLst>
              <a:ext uri="{FF2B5EF4-FFF2-40B4-BE49-F238E27FC236}">
                <a16:creationId xmlns:a16="http://schemas.microsoft.com/office/drawing/2014/main" id="{094E474D-9C9A-BD9B-B0AA-FF2B2F27B66E}"/>
              </a:ext>
            </a:extLst>
          </p:cNvPr>
          <p:cNvPicPr>
            <a:picLocks noChangeAspect="1"/>
          </p:cNvPicPr>
          <p:nvPr/>
        </p:nvPicPr>
        <p:blipFill>
          <a:blip r:embed="rId2"/>
          <a:stretch>
            <a:fillRect/>
          </a:stretch>
        </p:blipFill>
        <p:spPr>
          <a:xfrm>
            <a:off x="5990643" y="1417988"/>
            <a:ext cx="5486440" cy="400053"/>
          </a:xfrm>
          <a:prstGeom prst="rect">
            <a:avLst/>
          </a:prstGeom>
        </p:spPr>
      </p:pic>
      <p:pic>
        <p:nvPicPr>
          <p:cNvPr id="7" name="图片 6">
            <a:extLst>
              <a:ext uri="{FF2B5EF4-FFF2-40B4-BE49-F238E27FC236}">
                <a16:creationId xmlns:a16="http://schemas.microsoft.com/office/drawing/2014/main" id="{24ECD15F-F998-DF26-3D5D-2F51A024F68B}"/>
              </a:ext>
            </a:extLst>
          </p:cNvPr>
          <p:cNvPicPr>
            <a:picLocks noChangeAspect="1"/>
          </p:cNvPicPr>
          <p:nvPr/>
        </p:nvPicPr>
        <p:blipFill>
          <a:blip r:embed="rId3"/>
          <a:stretch>
            <a:fillRect/>
          </a:stretch>
        </p:blipFill>
        <p:spPr>
          <a:xfrm>
            <a:off x="6253216" y="2670689"/>
            <a:ext cx="5410240" cy="381003"/>
          </a:xfrm>
          <a:prstGeom prst="rect">
            <a:avLst/>
          </a:prstGeom>
        </p:spPr>
      </p:pic>
      <p:pic>
        <p:nvPicPr>
          <p:cNvPr id="9" name="图片 8">
            <a:extLst>
              <a:ext uri="{FF2B5EF4-FFF2-40B4-BE49-F238E27FC236}">
                <a16:creationId xmlns:a16="http://schemas.microsoft.com/office/drawing/2014/main" id="{35B548D0-AA2D-82BD-84DD-F154DD3499A5}"/>
              </a:ext>
            </a:extLst>
          </p:cNvPr>
          <p:cNvPicPr>
            <a:picLocks noChangeAspect="1"/>
          </p:cNvPicPr>
          <p:nvPr/>
        </p:nvPicPr>
        <p:blipFill>
          <a:blip r:embed="rId4"/>
          <a:stretch>
            <a:fillRect/>
          </a:stretch>
        </p:blipFill>
        <p:spPr>
          <a:xfrm>
            <a:off x="5619932" y="3829041"/>
            <a:ext cx="3267099" cy="200026"/>
          </a:xfrm>
          <a:prstGeom prst="rect">
            <a:avLst/>
          </a:prstGeom>
        </p:spPr>
      </p:pic>
      <p:pic>
        <p:nvPicPr>
          <p:cNvPr id="11" name="图片 10">
            <a:extLst>
              <a:ext uri="{FF2B5EF4-FFF2-40B4-BE49-F238E27FC236}">
                <a16:creationId xmlns:a16="http://schemas.microsoft.com/office/drawing/2014/main" id="{CD65B528-E53A-6946-10F8-E0B979FC2D15}"/>
              </a:ext>
            </a:extLst>
          </p:cNvPr>
          <p:cNvPicPr>
            <a:picLocks noChangeAspect="1"/>
          </p:cNvPicPr>
          <p:nvPr/>
        </p:nvPicPr>
        <p:blipFill>
          <a:blip r:embed="rId5"/>
          <a:stretch>
            <a:fillRect/>
          </a:stretch>
        </p:blipFill>
        <p:spPr>
          <a:xfrm>
            <a:off x="5568414" y="4087863"/>
            <a:ext cx="5486440" cy="257177"/>
          </a:xfrm>
          <a:prstGeom prst="rect">
            <a:avLst/>
          </a:prstGeom>
        </p:spPr>
      </p:pic>
      <p:pic>
        <p:nvPicPr>
          <p:cNvPr id="15" name="图片 14">
            <a:extLst>
              <a:ext uri="{FF2B5EF4-FFF2-40B4-BE49-F238E27FC236}">
                <a16:creationId xmlns:a16="http://schemas.microsoft.com/office/drawing/2014/main" id="{E2033C15-DF56-0503-BEAF-DEEE097AF476}"/>
              </a:ext>
            </a:extLst>
          </p:cNvPr>
          <p:cNvPicPr>
            <a:picLocks noChangeAspect="1"/>
          </p:cNvPicPr>
          <p:nvPr/>
        </p:nvPicPr>
        <p:blipFill>
          <a:blip r:embed="rId6"/>
          <a:stretch>
            <a:fillRect/>
          </a:stretch>
        </p:blipFill>
        <p:spPr>
          <a:xfrm>
            <a:off x="5619932" y="5516738"/>
            <a:ext cx="2096328" cy="1256453"/>
          </a:xfrm>
          <a:prstGeom prst="rect">
            <a:avLst/>
          </a:prstGeom>
        </p:spPr>
      </p:pic>
      <p:sp>
        <p:nvSpPr>
          <p:cNvPr id="16" name="文本框 15">
            <a:extLst>
              <a:ext uri="{FF2B5EF4-FFF2-40B4-BE49-F238E27FC236}">
                <a16:creationId xmlns:a16="http://schemas.microsoft.com/office/drawing/2014/main" id="{80BE4621-9423-CBD7-8B6E-4574007A14CE}"/>
              </a:ext>
            </a:extLst>
          </p:cNvPr>
          <p:cNvSpPr txBox="1"/>
          <p:nvPr/>
        </p:nvSpPr>
        <p:spPr>
          <a:xfrm>
            <a:off x="2611718" y="5443066"/>
            <a:ext cx="3269129" cy="646331"/>
          </a:xfrm>
          <a:prstGeom prst="rect">
            <a:avLst/>
          </a:prstGeom>
          <a:noFill/>
        </p:spPr>
        <p:txBody>
          <a:bodyPr wrap="square" rtlCol="0">
            <a:spAutoFit/>
          </a:bodyPr>
          <a:lstStyle/>
          <a:p>
            <a:r>
              <a:rPr lang="zh-CN" altLang="en-US" b="1" dirty="0">
                <a:solidFill>
                  <a:srgbClr val="FF0000"/>
                </a:solidFill>
              </a:rPr>
              <a:t>这个</a:t>
            </a:r>
            <a:r>
              <a:rPr lang="en-US" altLang="zh-CN" b="1" dirty="0">
                <a:solidFill>
                  <a:srgbClr val="FF0000"/>
                </a:solidFill>
              </a:rPr>
              <a:t>SIGCHLD</a:t>
            </a:r>
            <a:r>
              <a:rPr lang="zh-CN" altLang="en-US" b="1" dirty="0">
                <a:solidFill>
                  <a:srgbClr val="FF0000"/>
                </a:solidFill>
              </a:rPr>
              <a:t>的处理程序可能会造成未回收的僵死子进程！</a:t>
            </a:r>
          </a:p>
        </p:txBody>
      </p:sp>
      <p:pic>
        <p:nvPicPr>
          <p:cNvPr id="18" name="图片 17">
            <a:extLst>
              <a:ext uri="{FF2B5EF4-FFF2-40B4-BE49-F238E27FC236}">
                <a16:creationId xmlns:a16="http://schemas.microsoft.com/office/drawing/2014/main" id="{16F07371-FB67-E7E0-C958-4FCF779E556D}"/>
              </a:ext>
            </a:extLst>
          </p:cNvPr>
          <p:cNvPicPr>
            <a:picLocks noChangeAspect="1"/>
          </p:cNvPicPr>
          <p:nvPr/>
        </p:nvPicPr>
        <p:blipFill>
          <a:blip r:embed="rId7"/>
          <a:stretch>
            <a:fillRect/>
          </a:stretch>
        </p:blipFill>
        <p:spPr>
          <a:xfrm>
            <a:off x="9027912" y="5475970"/>
            <a:ext cx="2111807" cy="1409906"/>
          </a:xfrm>
          <a:prstGeom prst="rect">
            <a:avLst/>
          </a:prstGeom>
        </p:spPr>
      </p:pic>
      <p:grpSp>
        <p:nvGrpSpPr>
          <p:cNvPr id="21" name="组合 20">
            <a:extLst>
              <a:ext uri="{FF2B5EF4-FFF2-40B4-BE49-F238E27FC236}">
                <a16:creationId xmlns:a16="http://schemas.microsoft.com/office/drawing/2014/main" id="{749D7EAF-FBA1-9B52-58C1-186FD4D4A233}"/>
              </a:ext>
            </a:extLst>
          </p:cNvPr>
          <p:cNvGrpSpPr/>
          <p:nvPr/>
        </p:nvGrpSpPr>
        <p:grpSpPr>
          <a:xfrm>
            <a:off x="7520569" y="5952683"/>
            <a:ext cx="309240" cy="281520"/>
            <a:chOff x="7520569" y="5952683"/>
            <a:chExt cx="309240" cy="281520"/>
          </a:xfrm>
        </p:grpSpPr>
        <mc:AlternateContent xmlns:mc="http://schemas.openxmlformats.org/markup-compatibility/2006" xmlns:p14="http://schemas.microsoft.com/office/powerpoint/2010/main">
          <mc:Choice Requires="p14">
            <p:contentPart p14:bwMode="auto" r:id="rId8">
              <p14:nvContentPartPr>
                <p14:cNvPr id="19" name="墨迹 18">
                  <a:extLst>
                    <a:ext uri="{FF2B5EF4-FFF2-40B4-BE49-F238E27FC236}">
                      <a16:creationId xmlns:a16="http://schemas.microsoft.com/office/drawing/2014/main" id="{64FA96D0-9678-5FA1-8D97-A58E73FB21FA}"/>
                    </a:ext>
                  </a:extLst>
                </p14:cNvPr>
                <p14:cNvContentPartPr/>
                <p14:nvPr/>
              </p14:nvContentPartPr>
              <p14:xfrm>
                <a:off x="7599769" y="5952683"/>
                <a:ext cx="205200" cy="281520"/>
              </p14:xfrm>
            </p:contentPart>
          </mc:Choice>
          <mc:Fallback xmlns="">
            <p:pic>
              <p:nvPicPr>
                <p:cNvPr id="19" name="墨迹 18">
                  <a:extLst>
                    <a:ext uri="{FF2B5EF4-FFF2-40B4-BE49-F238E27FC236}">
                      <a16:creationId xmlns:a16="http://schemas.microsoft.com/office/drawing/2014/main" id="{64FA96D0-9678-5FA1-8D97-A58E73FB21FA}"/>
                    </a:ext>
                  </a:extLst>
                </p:cNvPr>
                <p:cNvPicPr/>
                <p:nvPr/>
              </p:nvPicPr>
              <p:blipFill>
                <a:blip r:embed="rId9"/>
                <a:stretch>
                  <a:fillRect/>
                </a:stretch>
              </p:blipFill>
              <p:spPr>
                <a:xfrm>
                  <a:off x="7595449" y="5948363"/>
                  <a:ext cx="2138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E0A1FD14-CE2A-E71F-A09F-5515FD3ED7EE}"/>
                    </a:ext>
                  </a:extLst>
                </p14:cNvPr>
                <p14:cNvContentPartPr/>
                <p14:nvPr/>
              </p14:nvContentPartPr>
              <p14:xfrm>
                <a:off x="7520569" y="6000923"/>
                <a:ext cx="309240" cy="145080"/>
              </p14:xfrm>
            </p:contentPart>
          </mc:Choice>
          <mc:Fallback xmlns="">
            <p:pic>
              <p:nvPicPr>
                <p:cNvPr id="20" name="墨迹 19">
                  <a:extLst>
                    <a:ext uri="{FF2B5EF4-FFF2-40B4-BE49-F238E27FC236}">
                      <a16:creationId xmlns:a16="http://schemas.microsoft.com/office/drawing/2014/main" id="{E0A1FD14-CE2A-E71F-A09F-5515FD3ED7EE}"/>
                    </a:ext>
                  </a:extLst>
                </p:cNvPr>
                <p:cNvPicPr/>
                <p:nvPr/>
              </p:nvPicPr>
              <p:blipFill>
                <a:blip r:embed="rId11"/>
                <a:stretch>
                  <a:fillRect/>
                </a:stretch>
              </p:blipFill>
              <p:spPr>
                <a:xfrm>
                  <a:off x="7516249" y="5996603"/>
                  <a:ext cx="317880" cy="15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墨迹 21">
                <a:extLst>
                  <a:ext uri="{FF2B5EF4-FFF2-40B4-BE49-F238E27FC236}">
                    <a16:creationId xmlns:a16="http://schemas.microsoft.com/office/drawing/2014/main" id="{375FF238-85E7-B65E-2A32-31D4903575A5}"/>
                  </a:ext>
                </a:extLst>
              </p14:cNvPr>
              <p14:cNvContentPartPr/>
              <p14:nvPr/>
            </p14:nvContentPartPr>
            <p14:xfrm>
              <a:off x="10942729" y="5751803"/>
              <a:ext cx="363960" cy="605520"/>
            </p14:xfrm>
          </p:contentPart>
        </mc:Choice>
        <mc:Fallback xmlns="">
          <p:pic>
            <p:nvPicPr>
              <p:cNvPr id="22" name="墨迹 21">
                <a:extLst>
                  <a:ext uri="{FF2B5EF4-FFF2-40B4-BE49-F238E27FC236}">
                    <a16:creationId xmlns:a16="http://schemas.microsoft.com/office/drawing/2014/main" id="{375FF238-85E7-B65E-2A32-31D4903575A5}"/>
                  </a:ext>
                </a:extLst>
              </p:cNvPr>
              <p:cNvPicPr/>
              <p:nvPr/>
            </p:nvPicPr>
            <p:blipFill>
              <a:blip r:embed="rId13"/>
              <a:stretch>
                <a:fillRect/>
              </a:stretch>
            </p:blipFill>
            <p:spPr>
              <a:xfrm>
                <a:off x="10938409" y="5747483"/>
                <a:ext cx="37260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墨迹 22">
                <a:extLst>
                  <a:ext uri="{FF2B5EF4-FFF2-40B4-BE49-F238E27FC236}">
                    <a16:creationId xmlns:a16="http://schemas.microsoft.com/office/drawing/2014/main" id="{9F38D1E4-9549-581A-4D3D-D7FE43BDF92A}"/>
                  </a:ext>
                </a:extLst>
              </p14:cNvPr>
              <p14:cNvContentPartPr/>
              <p14:nvPr/>
            </p14:nvContentPartPr>
            <p14:xfrm>
              <a:off x="6037369" y="4130003"/>
              <a:ext cx="176400" cy="95040"/>
            </p14:xfrm>
          </p:contentPart>
        </mc:Choice>
        <mc:Fallback xmlns="">
          <p:pic>
            <p:nvPicPr>
              <p:cNvPr id="23" name="墨迹 22">
                <a:extLst>
                  <a:ext uri="{FF2B5EF4-FFF2-40B4-BE49-F238E27FC236}">
                    <a16:creationId xmlns:a16="http://schemas.microsoft.com/office/drawing/2014/main" id="{9F38D1E4-9549-581A-4D3D-D7FE43BDF92A}"/>
                  </a:ext>
                </a:extLst>
              </p:cNvPr>
              <p:cNvPicPr/>
              <p:nvPr/>
            </p:nvPicPr>
            <p:blipFill>
              <a:blip r:embed="rId15"/>
              <a:stretch>
                <a:fillRect/>
              </a:stretch>
            </p:blipFill>
            <p:spPr>
              <a:xfrm>
                <a:off x="6033049" y="4125683"/>
                <a:ext cx="185040" cy="103680"/>
              </a:xfrm>
              <a:prstGeom prst="rect">
                <a:avLst/>
              </a:prstGeom>
            </p:spPr>
          </p:pic>
        </mc:Fallback>
      </mc:AlternateContent>
      <p:grpSp>
        <p:nvGrpSpPr>
          <p:cNvPr id="27" name="组合 26">
            <a:extLst>
              <a:ext uri="{FF2B5EF4-FFF2-40B4-BE49-F238E27FC236}">
                <a16:creationId xmlns:a16="http://schemas.microsoft.com/office/drawing/2014/main" id="{1B1E6797-9DBF-EE5F-FDFD-D2C4A08827FD}"/>
              </a:ext>
            </a:extLst>
          </p:cNvPr>
          <p:cNvGrpSpPr/>
          <p:nvPr/>
        </p:nvGrpSpPr>
        <p:grpSpPr>
          <a:xfrm>
            <a:off x="8082889" y="2803403"/>
            <a:ext cx="414720" cy="308160"/>
            <a:chOff x="8082889" y="2803403"/>
            <a:chExt cx="414720" cy="308160"/>
          </a:xfrm>
        </p:grpSpPr>
        <mc:AlternateContent xmlns:mc="http://schemas.openxmlformats.org/markup-compatibility/2006" xmlns:p14="http://schemas.microsoft.com/office/powerpoint/2010/main">
          <mc:Choice Requires="p14">
            <p:contentPart p14:bwMode="auto" r:id="rId16">
              <p14:nvContentPartPr>
                <p14:cNvPr id="25" name="墨迹 24">
                  <a:extLst>
                    <a:ext uri="{FF2B5EF4-FFF2-40B4-BE49-F238E27FC236}">
                      <a16:creationId xmlns:a16="http://schemas.microsoft.com/office/drawing/2014/main" id="{F4DB1D16-071E-B5E9-FD31-E6E155BD9C67}"/>
                    </a:ext>
                  </a:extLst>
                </p14:cNvPr>
                <p14:cNvContentPartPr/>
                <p14:nvPr/>
              </p14:nvContentPartPr>
              <p14:xfrm>
                <a:off x="8138329" y="2803403"/>
                <a:ext cx="359280" cy="275040"/>
              </p14:xfrm>
            </p:contentPart>
          </mc:Choice>
          <mc:Fallback xmlns="">
            <p:pic>
              <p:nvPicPr>
                <p:cNvPr id="25" name="墨迹 24">
                  <a:extLst>
                    <a:ext uri="{FF2B5EF4-FFF2-40B4-BE49-F238E27FC236}">
                      <a16:creationId xmlns:a16="http://schemas.microsoft.com/office/drawing/2014/main" id="{F4DB1D16-071E-B5E9-FD31-E6E155BD9C67}"/>
                    </a:ext>
                  </a:extLst>
                </p:cNvPr>
                <p:cNvPicPr/>
                <p:nvPr/>
              </p:nvPicPr>
              <p:blipFill>
                <a:blip r:embed="rId17"/>
                <a:stretch>
                  <a:fillRect/>
                </a:stretch>
              </p:blipFill>
              <p:spPr>
                <a:xfrm>
                  <a:off x="8134009" y="2799083"/>
                  <a:ext cx="3679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墨迹 25">
                  <a:extLst>
                    <a:ext uri="{FF2B5EF4-FFF2-40B4-BE49-F238E27FC236}">
                      <a16:creationId xmlns:a16="http://schemas.microsoft.com/office/drawing/2014/main" id="{5940968C-1A18-E810-2A08-36BB9E40F01C}"/>
                    </a:ext>
                  </a:extLst>
                </p14:cNvPr>
                <p14:cNvContentPartPr/>
                <p14:nvPr/>
              </p14:nvContentPartPr>
              <p14:xfrm>
                <a:off x="8082889" y="2827883"/>
                <a:ext cx="401400" cy="283680"/>
              </p14:xfrm>
            </p:contentPart>
          </mc:Choice>
          <mc:Fallback xmlns="">
            <p:pic>
              <p:nvPicPr>
                <p:cNvPr id="26" name="墨迹 25">
                  <a:extLst>
                    <a:ext uri="{FF2B5EF4-FFF2-40B4-BE49-F238E27FC236}">
                      <a16:creationId xmlns:a16="http://schemas.microsoft.com/office/drawing/2014/main" id="{5940968C-1A18-E810-2A08-36BB9E40F01C}"/>
                    </a:ext>
                  </a:extLst>
                </p:cNvPr>
                <p:cNvPicPr/>
                <p:nvPr/>
              </p:nvPicPr>
              <p:blipFill>
                <a:blip r:embed="rId19"/>
                <a:stretch>
                  <a:fillRect/>
                </a:stretch>
              </p:blipFill>
              <p:spPr>
                <a:xfrm>
                  <a:off x="8078569" y="2823563"/>
                  <a:ext cx="410040" cy="292320"/>
                </a:xfrm>
                <a:prstGeom prst="rect">
                  <a:avLst/>
                </a:prstGeom>
              </p:spPr>
            </p:pic>
          </mc:Fallback>
        </mc:AlternateContent>
      </p:grpSp>
    </p:spTree>
    <p:extLst>
      <p:ext uri="{BB962C8B-B14F-4D97-AF65-F5344CB8AC3E}">
        <p14:creationId xmlns:p14="http://schemas.microsoft.com/office/powerpoint/2010/main" val="157058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6240E-AF44-B0A5-9243-6EAEE77E3EFD}"/>
              </a:ext>
            </a:extLst>
          </p:cNvPr>
          <p:cNvSpPr>
            <a:spLocks noGrp="1"/>
          </p:cNvSpPr>
          <p:nvPr>
            <p:ph type="title"/>
          </p:nvPr>
        </p:nvSpPr>
        <p:spPr/>
        <p:txBody>
          <a:bodyPr/>
          <a:lstStyle/>
          <a:p>
            <a:r>
              <a:rPr lang="en-US" altLang="zh-CN" dirty="0"/>
              <a:t>8.</a:t>
            </a:r>
            <a:r>
              <a:rPr lang="zh-CN" altLang="en-US" dirty="0"/>
              <a:t>并发</a:t>
            </a:r>
          </a:p>
        </p:txBody>
      </p:sp>
      <p:sp>
        <p:nvSpPr>
          <p:cNvPr id="3" name="内容占位符 2">
            <a:extLst>
              <a:ext uri="{FF2B5EF4-FFF2-40B4-BE49-F238E27FC236}">
                <a16:creationId xmlns:a16="http://schemas.microsoft.com/office/drawing/2014/main" id="{DBF8B558-199B-E9CF-1A3E-BD9B4F66576E}"/>
              </a:ext>
            </a:extLst>
          </p:cNvPr>
          <p:cNvSpPr>
            <a:spLocks noGrp="1"/>
          </p:cNvSpPr>
          <p:nvPr>
            <p:ph idx="1"/>
          </p:nvPr>
        </p:nvSpPr>
        <p:spPr>
          <a:xfrm>
            <a:off x="1451579" y="1856756"/>
            <a:ext cx="9603275" cy="4277714"/>
          </a:xfrm>
        </p:spPr>
        <p:txBody>
          <a:bodyPr>
            <a:normAutofit/>
          </a:bodyPr>
          <a:lstStyle/>
          <a:p>
            <a:r>
              <a:rPr lang="zh-CN" altLang="en-US" dirty="0"/>
              <a:t>一个逻辑流（程序）在执行时间上与另一个逻辑流重叠，那么它们</a:t>
            </a:r>
            <a:r>
              <a:rPr lang="zh-CN" altLang="en-US" b="1" u="sng" dirty="0"/>
              <a:t>并发</a:t>
            </a:r>
            <a:r>
              <a:rPr lang="zh-CN" altLang="en-US" dirty="0"/>
              <a:t>地运行。特别地，如果这两个流运行在不同的处理器核上，那么它们是</a:t>
            </a:r>
            <a:r>
              <a:rPr lang="zh-CN" altLang="en-US" b="1" u="sng" dirty="0"/>
              <a:t>并行</a:t>
            </a:r>
            <a:r>
              <a:rPr lang="zh-CN" altLang="en-US" dirty="0"/>
              <a:t>的。</a:t>
            </a:r>
            <a:endParaRPr lang="en-US" altLang="zh-CN" dirty="0"/>
          </a:p>
          <a:p>
            <a:r>
              <a:rPr lang="zh-CN" altLang="en-US" dirty="0"/>
              <a:t>不同的进程是并发的，信号处理程序和主程序也是并发的（主要由于其异步性），如果它们共享相同的资源，容易造成</a:t>
            </a:r>
            <a:r>
              <a:rPr lang="zh-CN" altLang="en-US" b="1" u="sng" dirty="0"/>
              <a:t>数据竞争</a:t>
            </a:r>
            <a:r>
              <a:rPr lang="zh-CN" altLang="en-US" dirty="0"/>
              <a:t>，需要小心处理。特别是信号处理程序，它与主程序</a:t>
            </a:r>
            <a:r>
              <a:rPr lang="zh-CN" altLang="en-US" b="1" dirty="0">
                <a:solidFill>
                  <a:srgbClr val="FF0000"/>
                </a:solidFill>
              </a:rPr>
              <a:t>共享相同的全局变量</a:t>
            </a:r>
            <a:r>
              <a:rPr lang="zh-CN" altLang="en-US" dirty="0"/>
              <a:t>。</a:t>
            </a:r>
            <a:endParaRPr lang="en-US" altLang="zh-CN" dirty="0"/>
          </a:p>
          <a:p>
            <a:r>
              <a:rPr lang="zh-CN" altLang="en-US" dirty="0"/>
              <a:t>并发运行的两个进程如果都进行输出操作，由于进程切换，输出顺序将是不确定的，可能需要分析所有可能情况。信号处理程序也会有类似情况。</a:t>
            </a:r>
            <a:endParaRPr lang="en-US" altLang="zh-CN" dirty="0"/>
          </a:p>
          <a:p>
            <a:r>
              <a:rPr lang="zh-CN" altLang="en-US" dirty="0"/>
              <a:t>由于信号处理程序的并发性，需要通过信号阻塞等方式避免与信号处理程序产生数据竞争，并且在信号处理程序中使用可重入的（不会使用全局数据的）</a:t>
            </a:r>
            <a:r>
              <a:rPr lang="zh-CN" altLang="en-US" b="1" u="sng" dirty="0"/>
              <a:t>异步信号安全</a:t>
            </a:r>
            <a:r>
              <a:rPr lang="zh-CN" altLang="en-US" dirty="0"/>
              <a:t>的函数（</a:t>
            </a:r>
            <a:r>
              <a:rPr lang="en-US" altLang="zh-CN" dirty="0"/>
              <a:t>Unix I/O-</a:t>
            </a:r>
            <a:r>
              <a:rPr lang="zh-CN" altLang="en-US" dirty="0"/>
              <a:t>系统提供的</a:t>
            </a:r>
            <a:r>
              <a:rPr lang="en-US" altLang="zh-CN" dirty="0"/>
              <a:t>read/write</a:t>
            </a:r>
            <a:r>
              <a:rPr lang="zh-CN" altLang="en-US" dirty="0"/>
              <a:t>，而非标准库的</a:t>
            </a:r>
            <a:r>
              <a:rPr lang="en-US" altLang="zh-CN" dirty="0" err="1"/>
              <a:t>scanf</a:t>
            </a:r>
            <a:r>
              <a:rPr lang="en-US" altLang="zh-CN" dirty="0"/>
              <a:t>/</a:t>
            </a:r>
            <a:r>
              <a:rPr lang="en-US" altLang="zh-CN" dirty="0" err="1"/>
              <a:t>printf</a:t>
            </a:r>
            <a:r>
              <a:rPr lang="zh-CN" altLang="en-US" dirty="0"/>
              <a:t>）。</a:t>
            </a:r>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6257A34-8A9B-EF86-A372-06113D34F5F3}"/>
              </a:ext>
            </a:extLst>
          </p:cNvPr>
          <p:cNvPicPr>
            <a:picLocks noChangeAspect="1"/>
          </p:cNvPicPr>
          <p:nvPr/>
        </p:nvPicPr>
        <p:blipFill>
          <a:blip r:embed="rId2"/>
          <a:stretch>
            <a:fillRect/>
          </a:stretch>
        </p:blipFill>
        <p:spPr>
          <a:xfrm>
            <a:off x="6311341" y="6161929"/>
            <a:ext cx="5553116" cy="590554"/>
          </a:xfrm>
          <a:prstGeom prst="rect">
            <a:avLst/>
          </a:prstGeom>
        </p:spPr>
      </p:pic>
      <p:pic>
        <p:nvPicPr>
          <p:cNvPr id="7" name="图片 6">
            <a:extLst>
              <a:ext uri="{FF2B5EF4-FFF2-40B4-BE49-F238E27FC236}">
                <a16:creationId xmlns:a16="http://schemas.microsoft.com/office/drawing/2014/main" id="{6D531E50-CF6D-7E46-6838-6E75DA006937}"/>
              </a:ext>
            </a:extLst>
          </p:cNvPr>
          <p:cNvPicPr>
            <a:picLocks noChangeAspect="1"/>
          </p:cNvPicPr>
          <p:nvPr/>
        </p:nvPicPr>
        <p:blipFill>
          <a:blip r:embed="rId3"/>
          <a:stretch>
            <a:fillRect/>
          </a:stretch>
        </p:blipFill>
        <p:spPr>
          <a:xfrm>
            <a:off x="495259" y="6201896"/>
            <a:ext cx="5600741" cy="400053"/>
          </a:xfrm>
          <a:prstGeom prst="rect">
            <a:avLst/>
          </a:prstGeom>
        </p:spPr>
      </p:pic>
      <p:pic>
        <p:nvPicPr>
          <p:cNvPr id="9" name="图片 8">
            <a:extLst>
              <a:ext uri="{FF2B5EF4-FFF2-40B4-BE49-F238E27FC236}">
                <a16:creationId xmlns:a16="http://schemas.microsoft.com/office/drawing/2014/main" id="{79F2177C-F8AE-CFF3-F825-0B9609DEEE4C}"/>
              </a:ext>
            </a:extLst>
          </p:cNvPr>
          <p:cNvPicPr>
            <a:picLocks noChangeAspect="1"/>
          </p:cNvPicPr>
          <p:nvPr/>
        </p:nvPicPr>
        <p:blipFill>
          <a:blip r:embed="rId4"/>
          <a:stretch>
            <a:fillRect/>
          </a:stretch>
        </p:blipFill>
        <p:spPr>
          <a:xfrm>
            <a:off x="5779718" y="197450"/>
            <a:ext cx="5086387" cy="143828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6B0FBA74-FDFE-0B60-74BB-1AC27D3D7811}"/>
                  </a:ext>
                </a:extLst>
              </p14:cNvPr>
              <p14:cNvContentPartPr/>
              <p14:nvPr/>
            </p14:nvContentPartPr>
            <p14:xfrm>
              <a:off x="10119049" y="1501283"/>
              <a:ext cx="636120" cy="425520"/>
            </p14:xfrm>
          </p:contentPart>
        </mc:Choice>
        <mc:Fallback xmlns="">
          <p:pic>
            <p:nvPicPr>
              <p:cNvPr id="8" name="墨迹 7">
                <a:extLst>
                  <a:ext uri="{FF2B5EF4-FFF2-40B4-BE49-F238E27FC236}">
                    <a16:creationId xmlns:a16="http://schemas.microsoft.com/office/drawing/2014/main" id="{6B0FBA74-FDFE-0B60-74BB-1AC27D3D7811}"/>
                  </a:ext>
                </a:extLst>
              </p:cNvPr>
              <p:cNvPicPr/>
              <p:nvPr/>
            </p:nvPicPr>
            <p:blipFill>
              <a:blip r:embed="rId6"/>
              <a:stretch>
                <a:fillRect/>
              </a:stretch>
            </p:blipFill>
            <p:spPr>
              <a:xfrm>
                <a:off x="10114729" y="1496963"/>
                <a:ext cx="64476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08FD1678-7516-EC4F-4224-41E7FB2026F2}"/>
                  </a:ext>
                </a:extLst>
              </p14:cNvPr>
              <p14:cNvContentPartPr/>
              <p14:nvPr/>
            </p14:nvContentPartPr>
            <p14:xfrm>
              <a:off x="9380329" y="6479003"/>
              <a:ext cx="425880" cy="302760"/>
            </p14:xfrm>
          </p:contentPart>
        </mc:Choice>
        <mc:Fallback xmlns="">
          <p:pic>
            <p:nvPicPr>
              <p:cNvPr id="10" name="墨迹 9">
                <a:extLst>
                  <a:ext uri="{FF2B5EF4-FFF2-40B4-BE49-F238E27FC236}">
                    <a16:creationId xmlns:a16="http://schemas.microsoft.com/office/drawing/2014/main" id="{08FD1678-7516-EC4F-4224-41E7FB2026F2}"/>
                  </a:ext>
                </a:extLst>
              </p:cNvPr>
              <p:cNvPicPr/>
              <p:nvPr/>
            </p:nvPicPr>
            <p:blipFill>
              <a:blip r:embed="rId8"/>
              <a:stretch>
                <a:fillRect/>
              </a:stretch>
            </p:blipFill>
            <p:spPr>
              <a:xfrm>
                <a:off x="9376009" y="6474683"/>
                <a:ext cx="4345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58498F80-40FB-7A81-F79B-10C879D7B4BD}"/>
                  </a:ext>
                </a:extLst>
              </p14:cNvPr>
              <p14:cNvContentPartPr/>
              <p14:nvPr/>
            </p14:nvContentPartPr>
            <p14:xfrm>
              <a:off x="962809" y="6022523"/>
              <a:ext cx="365040" cy="427680"/>
            </p14:xfrm>
          </p:contentPart>
        </mc:Choice>
        <mc:Fallback xmlns="">
          <p:pic>
            <p:nvPicPr>
              <p:cNvPr id="11" name="墨迹 10">
                <a:extLst>
                  <a:ext uri="{FF2B5EF4-FFF2-40B4-BE49-F238E27FC236}">
                    <a16:creationId xmlns:a16="http://schemas.microsoft.com/office/drawing/2014/main" id="{58498F80-40FB-7A81-F79B-10C879D7B4BD}"/>
                  </a:ext>
                </a:extLst>
              </p:cNvPr>
              <p:cNvPicPr/>
              <p:nvPr/>
            </p:nvPicPr>
            <p:blipFill>
              <a:blip r:embed="rId10"/>
              <a:stretch>
                <a:fillRect/>
              </a:stretch>
            </p:blipFill>
            <p:spPr>
              <a:xfrm>
                <a:off x="958489" y="6018203"/>
                <a:ext cx="373680" cy="436320"/>
              </a:xfrm>
              <a:prstGeom prst="rect">
                <a:avLst/>
              </a:prstGeom>
            </p:spPr>
          </p:pic>
        </mc:Fallback>
      </mc:AlternateContent>
      <p:pic>
        <p:nvPicPr>
          <p:cNvPr id="6" name="图片 5">
            <a:extLst>
              <a:ext uri="{FF2B5EF4-FFF2-40B4-BE49-F238E27FC236}">
                <a16:creationId xmlns:a16="http://schemas.microsoft.com/office/drawing/2014/main" id="{8508B699-44E9-C5C4-27EC-192F042D1D7A}"/>
              </a:ext>
            </a:extLst>
          </p:cNvPr>
          <p:cNvPicPr>
            <a:picLocks noChangeAspect="1"/>
          </p:cNvPicPr>
          <p:nvPr/>
        </p:nvPicPr>
        <p:blipFill>
          <a:blip r:embed="rId11"/>
          <a:stretch>
            <a:fillRect/>
          </a:stretch>
        </p:blipFill>
        <p:spPr>
          <a:xfrm>
            <a:off x="6549826" y="3586109"/>
            <a:ext cx="4276756" cy="371478"/>
          </a:xfrm>
          <a:prstGeom prst="rect">
            <a:avLst/>
          </a:prstGeom>
        </p:spPr>
      </p:pic>
    </p:spTree>
    <p:extLst>
      <p:ext uri="{BB962C8B-B14F-4D97-AF65-F5344CB8AC3E}">
        <p14:creationId xmlns:p14="http://schemas.microsoft.com/office/powerpoint/2010/main" val="807256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4C3E9-B557-58E2-E615-B1C6EF30E422}"/>
              </a:ext>
            </a:extLst>
          </p:cNvPr>
          <p:cNvSpPr>
            <a:spLocks noGrp="1"/>
          </p:cNvSpPr>
          <p:nvPr>
            <p:ph type="title"/>
          </p:nvPr>
        </p:nvSpPr>
        <p:spPr/>
        <p:txBody>
          <a:bodyPr/>
          <a:lstStyle/>
          <a:p>
            <a:r>
              <a:rPr lang="en-US" altLang="zh-CN" dirty="0"/>
              <a:t>8.</a:t>
            </a:r>
            <a:r>
              <a:rPr lang="zh-CN" altLang="en-US" dirty="0"/>
              <a:t>并发</a:t>
            </a:r>
          </a:p>
        </p:txBody>
      </p:sp>
      <p:pic>
        <p:nvPicPr>
          <p:cNvPr id="5" name="内容占位符 4">
            <a:extLst>
              <a:ext uri="{FF2B5EF4-FFF2-40B4-BE49-F238E27FC236}">
                <a16:creationId xmlns:a16="http://schemas.microsoft.com/office/drawing/2014/main" id="{AEF2BC5F-9A0C-BBB4-529D-725D66C52715}"/>
              </a:ext>
            </a:extLst>
          </p:cNvPr>
          <p:cNvPicPr>
            <a:picLocks noGrp="1" noChangeAspect="1"/>
          </p:cNvPicPr>
          <p:nvPr>
            <p:ph idx="1"/>
          </p:nvPr>
        </p:nvPicPr>
        <p:blipFill>
          <a:blip r:embed="rId2"/>
          <a:stretch>
            <a:fillRect/>
          </a:stretch>
        </p:blipFill>
        <p:spPr>
          <a:xfrm>
            <a:off x="6704084" y="1972695"/>
            <a:ext cx="4634702" cy="3948670"/>
          </a:xfrm>
        </p:spPr>
      </p:pic>
      <p:pic>
        <p:nvPicPr>
          <p:cNvPr id="6" name="图片 5">
            <a:extLst>
              <a:ext uri="{FF2B5EF4-FFF2-40B4-BE49-F238E27FC236}">
                <a16:creationId xmlns:a16="http://schemas.microsoft.com/office/drawing/2014/main" id="{2B893DFA-0869-0AD3-ED74-DFBBA9DBAE29}"/>
              </a:ext>
            </a:extLst>
          </p:cNvPr>
          <p:cNvPicPr>
            <a:picLocks noChangeAspect="1"/>
          </p:cNvPicPr>
          <p:nvPr/>
        </p:nvPicPr>
        <p:blipFill>
          <a:blip r:embed="rId3"/>
          <a:stretch>
            <a:fillRect/>
          </a:stretch>
        </p:blipFill>
        <p:spPr>
          <a:xfrm>
            <a:off x="1150709" y="2110900"/>
            <a:ext cx="5102507" cy="3672259"/>
          </a:xfrm>
          <a:prstGeom prst="rect">
            <a:avLst/>
          </a:prstGeom>
        </p:spPr>
      </p:pic>
      <p:sp>
        <p:nvSpPr>
          <p:cNvPr id="7" name="文本框 6">
            <a:extLst>
              <a:ext uri="{FF2B5EF4-FFF2-40B4-BE49-F238E27FC236}">
                <a16:creationId xmlns:a16="http://schemas.microsoft.com/office/drawing/2014/main" id="{27F78EA6-756F-C467-6C9F-AFFEF72D4DD5}"/>
              </a:ext>
            </a:extLst>
          </p:cNvPr>
          <p:cNvSpPr txBox="1"/>
          <p:nvPr/>
        </p:nvSpPr>
        <p:spPr>
          <a:xfrm>
            <a:off x="3259005" y="1530588"/>
            <a:ext cx="2994211" cy="646331"/>
          </a:xfrm>
          <a:prstGeom prst="rect">
            <a:avLst/>
          </a:prstGeom>
          <a:noFill/>
        </p:spPr>
        <p:txBody>
          <a:bodyPr wrap="square" rtlCol="0">
            <a:spAutoFit/>
          </a:bodyPr>
          <a:lstStyle/>
          <a:p>
            <a:r>
              <a:rPr lang="en-US" altLang="zh-CN" b="1" dirty="0">
                <a:solidFill>
                  <a:srgbClr val="FF0000"/>
                </a:solidFill>
              </a:rPr>
              <a:t>LAB4</a:t>
            </a:r>
            <a:r>
              <a:rPr lang="zh-CN" altLang="en-US" b="1" dirty="0">
                <a:solidFill>
                  <a:srgbClr val="FF0000"/>
                </a:solidFill>
              </a:rPr>
              <a:t>里用到的使用信号阻塞来避免数据竞争的保护方式</a:t>
            </a:r>
          </a:p>
        </p:txBody>
      </p:sp>
    </p:spTree>
    <p:extLst>
      <p:ext uri="{BB962C8B-B14F-4D97-AF65-F5344CB8AC3E}">
        <p14:creationId xmlns:p14="http://schemas.microsoft.com/office/powerpoint/2010/main" val="37463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007F0-0A8B-A8B5-A247-F2F98E7945B4}"/>
              </a:ext>
            </a:extLst>
          </p:cNvPr>
          <p:cNvSpPr>
            <a:spLocks noGrp="1"/>
          </p:cNvSpPr>
          <p:nvPr>
            <p:ph type="title"/>
          </p:nvPr>
        </p:nvSpPr>
        <p:spPr/>
        <p:txBody>
          <a:bodyPr/>
          <a:lstStyle/>
          <a:p>
            <a:r>
              <a:rPr lang="zh-CN" altLang="en-US" dirty="0"/>
              <a:t>这部分会怎么考？我们该如何复习？</a:t>
            </a:r>
          </a:p>
        </p:txBody>
      </p:sp>
      <p:sp>
        <p:nvSpPr>
          <p:cNvPr id="3" name="内容占位符 2">
            <a:extLst>
              <a:ext uri="{FF2B5EF4-FFF2-40B4-BE49-F238E27FC236}">
                <a16:creationId xmlns:a16="http://schemas.microsoft.com/office/drawing/2014/main" id="{E1804BFB-B0D0-5B08-CB4E-1B251CB98F3A}"/>
              </a:ext>
            </a:extLst>
          </p:cNvPr>
          <p:cNvSpPr>
            <a:spLocks noGrp="1"/>
          </p:cNvSpPr>
          <p:nvPr>
            <p:ph idx="1"/>
          </p:nvPr>
        </p:nvSpPr>
        <p:spPr>
          <a:xfrm>
            <a:off x="1451579" y="2015732"/>
            <a:ext cx="9603275" cy="4128080"/>
          </a:xfrm>
        </p:spPr>
        <p:txBody>
          <a:bodyPr/>
          <a:lstStyle/>
          <a:p>
            <a:r>
              <a:rPr lang="zh-CN" altLang="en-US" dirty="0"/>
              <a:t>计算机系统中最硬核的部分，大量软硬件联合协作的机制，啥题都能考。</a:t>
            </a:r>
            <a:endParaRPr lang="en-US" altLang="zh-CN" dirty="0"/>
          </a:p>
          <a:p>
            <a:r>
              <a:rPr lang="zh-CN" altLang="en-US" dirty="0"/>
              <a:t>理解各种异常的概念、流程、作用，理解</a:t>
            </a:r>
            <a:r>
              <a:rPr lang="en-US" altLang="zh-CN" dirty="0" err="1"/>
              <a:t>linux</a:t>
            </a:r>
            <a:r>
              <a:rPr lang="zh-CN" altLang="en-US" dirty="0"/>
              <a:t>下的进程的概念、机制，并能对行为作出分析（多进程父子进程等），理解</a:t>
            </a:r>
            <a:r>
              <a:rPr lang="en-US" altLang="zh-CN" dirty="0"/>
              <a:t>fork</a:t>
            </a:r>
            <a:r>
              <a:rPr lang="zh-CN" altLang="en-US" dirty="0"/>
              <a:t>和</a:t>
            </a:r>
            <a:r>
              <a:rPr lang="en-US" altLang="zh-CN" dirty="0" err="1"/>
              <a:t>execve</a:t>
            </a:r>
            <a:r>
              <a:rPr lang="zh-CN" altLang="en-US" dirty="0"/>
              <a:t>的工作原理，并能够结合虚拟内存分析其涉及的内存管理。认识</a:t>
            </a:r>
            <a:r>
              <a:rPr lang="en-US" altLang="zh-CN" dirty="0" err="1"/>
              <a:t>linux</a:t>
            </a:r>
            <a:r>
              <a:rPr lang="zh-CN" altLang="en-US" dirty="0"/>
              <a:t>下信号的概念以及常见的几种信号，明白信号的全过程以及处理程序。</a:t>
            </a:r>
            <a:endParaRPr lang="en-US" altLang="zh-CN" dirty="0"/>
          </a:p>
          <a:p>
            <a:r>
              <a:rPr lang="zh-CN" altLang="en-US" dirty="0"/>
              <a:t>理解基于分页的虚拟内存的概念、机制、作用，认识它在</a:t>
            </a:r>
            <a:r>
              <a:rPr lang="en-US" altLang="zh-CN" dirty="0" err="1"/>
              <a:t>linux</a:t>
            </a:r>
            <a:r>
              <a:rPr lang="zh-CN" altLang="en-US" dirty="0"/>
              <a:t>下所实现的内存映射以及与进程的关系，理解硬件层面的地址翻译机制并能够作出分析。</a:t>
            </a:r>
            <a:endParaRPr lang="en-US" altLang="zh-CN" dirty="0"/>
          </a:p>
          <a:p>
            <a:r>
              <a:rPr lang="zh-CN" altLang="en-US" dirty="0"/>
              <a:t>简答题很容易让你描述机制，分析题必考地址翻译，一定概率会考涉及简单进程</a:t>
            </a:r>
            <a:r>
              <a:rPr lang="en-US" altLang="zh-CN" dirty="0"/>
              <a:t>/</a:t>
            </a:r>
            <a:r>
              <a:rPr lang="zh-CN" altLang="en-US" dirty="0"/>
              <a:t>信号的程序分析，有时还考过对于某程序涉及的缺页故障分析。</a:t>
            </a:r>
            <a:endParaRPr lang="en-US" altLang="zh-CN" dirty="0"/>
          </a:p>
        </p:txBody>
      </p:sp>
    </p:spTree>
    <p:extLst>
      <p:ext uri="{BB962C8B-B14F-4D97-AF65-F5344CB8AC3E}">
        <p14:creationId xmlns:p14="http://schemas.microsoft.com/office/powerpoint/2010/main" val="363419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6B4FF-9472-E9EE-2BE6-768B222635DB}"/>
              </a:ext>
            </a:extLst>
          </p:cNvPr>
          <p:cNvSpPr>
            <a:spLocks noGrp="1"/>
          </p:cNvSpPr>
          <p:nvPr>
            <p:ph type="title"/>
          </p:nvPr>
        </p:nvSpPr>
        <p:spPr/>
        <p:txBody>
          <a:bodyPr/>
          <a:lstStyle/>
          <a:p>
            <a:r>
              <a:rPr lang="en-US" altLang="zh-CN" dirty="0"/>
              <a:t>9.</a:t>
            </a:r>
            <a:r>
              <a:rPr lang="zh-CN" altLang="en-US" dirty="0"/>
              <a:t>非本地跳转与“返回</a:t>
            </a:r>
            <a:r>
              <a:rPr lang="en-US" altLang="zh-CN" cap="none" dirty="0"/>
              <a:t>n</a:t>
            </a:r>
            <a:r>
              <a:rPr lang="zh-CN" altLang="en-US" dirty="0"/>
              <a:t>次的函数”</a:t>
            </a:r>
          </a:p>
        </p:txBody>
      </p:sp>
      <p:sp>
        <p:nvSpPr>
          <p:cNvPr id="3" name="内容占位符 2">
            <a:extLst>
              <a:ext uri="{FF2B5EF4-FFF2-40B4-BE49-F238E27FC236}">
                <a16:creationId xmlns:a16="http://schemas.microsoft.com/office/drawing/2014/main" id="{B871F5B2-448A-0172-1A34-D7725CD904AA}"/>
              </a:ext>
            </a:extLst>
          </p:cNvPr>
          <p:cNvSpPr>
            <a:spLocks noGrp="1"/>
          </p:cNvSpPr>
          <p:nvPr>
            <p:ph idx="1"/>
          </p:nvPr>
        </p:nvSpPr>
        <p:spPr>
          <a:xfrm>
            <a:off x="1451580" y="2015732"/>
            <a:ext cx="9479386" cy="4290058"/>
          </a:xfrm>
        </p:spPr>
        <p:txBody>
          <a:bodyPr>
            <a:normAutofit/>
          </a:bodyPr>
          <a:lstStyle/>
          <a:p>
            <a:r>
              <a:rPr lang="zh-CN" altLang="en-US" dirty="0"/>
              <a:t>非本地跳转和操作系统没关系（</a:t>
            </a:r>
            <a:r>
              <a:rPr lang="zh-CN" altLang="en-US" b="1" dirty="0">
                <a:solidFill>
                  <a:srgbClr val="FF0000"/>
                </a:solidFill>
              </a:rPr>
              <a:t>不是系统调用</a:t>
            </a:r>
            <a:r>
              <a:rPr lang="zh-CN" altLang="en-US" dirty="0"/>
              <a:t>），纯粹是用户作出的单凭</a:t>
            </a:r>
            <a:r>
              <a:rPr lang="en-US" altLang="zh-CN" dirty="0"/>
              <a:t>C</a:t>
            </a:r>
            <a:r>
              <a:rPr lang="zh-CN" altLang="en-US" dirty="0"/>
              <a:t>语言语法无法做到的开挂式跳转行为，是用户级的异常控制流。</a:t>
            </a:r>
            <a:r>
              <a:rPr lang="en-US" altLang="zh-CN" dirty="0" err="1"/>
              <a:t>setjmp</a:t>
            </a:r>
            <a:r>
              <a:rPr lang="zh-CN" altLang="en-US" dirty="0"/>
              <a:t>在第一次调用时向某个</a:t>
            </a:r>
            <a:r>
              <a:rPr lang="en-US" altLang="zh-CN" dirty="0" err="1"/>
              <a:t>jmp_buf</a:t>
            </a:r>
            <a:r>
              <a:rPr lang="zh-CN" altLang="en-US" dirty="0"/>
              <a:t>中保存当前状态（当前代码地址、栈指针、寄存器等），之后在某个时刻（必须是这个函数或者它嵌套调用的函数的代码，</a:t>
            </a:r>
            <a:r>
              <a:rPr lang="zh-CN" altLang="en-US" i="1" dirty="0"/>
              <a:t>为什么？</a:t>
            </a:r>
            <a:r>
              <a:rPr lang="zh-CN" altLang="en-US" dirty="0"/>
              <a:t>），程序通过</a:t>
            </a:r>
            <a:r>
              <a:rPr lang="en-US" altLang="zh-CN" dirty="0" err="1"/>
              <a:t>longjmp</a:t>
            </a:r>
            <a:r>
              <a:rPr lang="zh-CN" altLang="en-US" dirty="0"/>
              <a:t>跳到那个</a:t>
            </a:r>
            <a:r>
              <a:rPr lang="en-US" altLang="zh-CN" dirty="0" err="1"/>
              <a:t>jmp_buf</a:t>
            </a:r>
            <a:r>
              <a:rPr lang="zh-CN" altLang="en-US" dirty="0"/>
              <a:t>指定的代码地址并恢复状态，表现为那个地方的</a:t>
            </a:r>
            <a:r>
              <a:rPr lang="en-US" altLang="zh-CN" dirty="0" err="1"/>
              <a:t>setjmp</a:t>
            </a:r>
            <a:r>
              <a:rPr lang="zh-CN" altLang="en-US" dirty="0"/>
              <a:t>返回了一个</a:t>
            </a:r>
            <a:r>
              <a:rPr lang="en-US" altLang="zh-CN" dirty="0" err="1"/>
              <a:t>longjmp</a:t>
            </a:r>
            <a:r>
              <a:rPr lang="zh-CN" altLang="en-US" dirty="0"/>
              <a:t>指定的参数。</a:t>
            </a:r>
            <a:r>
              <a:rPr lang="en-US" altLang="zh-CN" dirty="0" err="1"/>
              <a:t>sigsetjmp</a:t>
            </a:r>
            <a:r>
              <a:rPr lang="zh-CN" altLang="en-US" dirty="0"/>
              <a:t>和</a:t>
            </a:r>
            <a:r>
              <a:rPr lang="en-US" altLang="zh-CN" dirty="0" err="1"/>
              <a:t>siglongjmp</a:t>
            </a:r>
            <a:r>
              <a:rPr lang="zh-CN" altLang="en-US" dirty="0"/>
              <a:t>还会多保存一个信号阻塞集合。</a:t>
            </a:r>
            <a:endParaRPr lang="en-US" altLang="zh-CN" dirty="0"/>
          </a:p>
          <a:p>
            <a:r>
              <a:rPr lang="zh-CN" altLang="en-US" dirty="0"/>
              <a:t>总结一下，正常的函数调用一次返回一次，系统调用</a:t>
            </a:r>
            <a:r>
              <a:rPr lang="en-US" altLang="zh-CN" dirty="0" err="1"/>
              <a:t>execve</a:t>
            </a:r>
            <a:r>
              <a:rPr lang="zh-CN" altLang="en-US" dirty="0"/>
              <a:t>和</a:t>
            </a:r>
            <a:r>
              <a:rPr lang="en-US" altLang="zh-CN" dirty="0"/>
              <a:t>exit</a:t>
            </a:r>
            <a:r>
              <a:rPr lang="zh-CN" altLang="en-US" dirty="0"/>
              <a:t>在</a:t>
            </a:r>
            <a:endParaRPr lang="en-US" altLang="zh-CN" dirty="0"/>
          </a:p>
          <a:p>
            <a:pPr marL="0" indent="0">
              <a:buNone/>
            </a:pPr>
            <a:r>
              <a:rPr lang="zh-CN" altLang="en-US" dirty="0"/>
              <a:t>调用成功后不返回，非系统调用函数</a:t>
            </a:r>
            <a:r>
              <a:rPr lang="en-US" altLang="zh-CN" dirty="0" err="1"/>
              <a:t>longjmp</a:t>
            </a:r>
            <a:r>
              <a:rPr lang="zh-CN" altLang="en-US" dirty="0"/>
              <a:t>从不返回，系统调用</a:t>
            </a:r>
            <a:r>
              <a:rPr lang="en-US" altLang="zh-CN" dirty="0"/>
              <a:t>fork</a:t>
            </a:r>
            <a:r>
              <a:rPr lang="zh-CN" altLang="en-US" dirty="0"/>
              <a:t>在</a:t>
            </a:r>
            <a:endParaRPr lang="en-US" altLang="zh-CN" dirty="0"/>
          </a:p>
          <a:p>
            <a:pPr marL="0" indent="0">
              <a:buNone/>
            </a:pPr>
            <a:r>
              <a:rPr lang="zh-CN" altLang="en-US" dirty="0"/>
              <a:t>调用成功后返回两次，非系统调用函数</a:t>
            </a:r>
            <a:r>
              <a:rPr lang="en-US" altLang="zh-CN" dirty="0" err="1"/>
              <a:t>setjmp</a:t>
            </a:r>
            <a:r>
              <a:rPr lang="zh-CN" altLang="en-US" dirty="0"/>
              <a:t>会返回</a:t>
            </a:r>
            <a:r>
              <a:rPr lang="en-US" altLang="zh-CN" dirty="0"/>
              <a:t>&gt;=1</a:t>
            </a:r>
            <a:r>
              <a:rPr lang="zh-CN" altLang="en-US" dirty="0"/>
              <a:t>次。</a:t>
            </a:r>
            <a:endParaRPr lang="en-US" altLang="zh-CN" dirty="0"/>
          </a:p>
          <a:p>
            <a:endParaRPr lang="zh-CN" altLang="en-US" dirty="0"/>
          </a:p>
        </p:txBody>
      </p:sp>
      <p:pic>
        <p:nvPicPr>
          <p:cNvPr id="5" name="图片 4">
            <a:extLst>
              <a:ext uri="{FF2B5EF4-FFF2-40B4-BE49-F238E27FC236}">
                <a16:creationId xmlns:a16="http://schemas.microsoft.com/office/drawing/2014/main" id="{28B63F83-3FE9-7E54-128A-58209B5AF80C}"/>
              </a:ext>
            </a:extLst>
          </p:cNvPr>
          <p:cNvPicPr>
            <a:picLocks noChangeAspect="1"/>
          </p:cNvPicPr>
          <p:nvPr/>
        </p:nvPicPr>
        <p:blipFill>
          <a:blip r:embed="rId2"/>
          <a:stretch>
            <a:fillRect/>
          </a:stretch>
        </p:blipFill>
        <p:spPr>
          <a:xfrm>
            <a:off x="10476754" y="4296327"/>
            <a:ext cx="2403780" cy="3032461"/>
          </a:xfrm>
          <a:prstGeom prst="rect">
            <a:avLst/>
          </a:prstGeom>
        </p:spPr>
      </p:pic>
      <p:sp>
        <p:nvSpPr>
          <p:cNvPr id="6" name="文本框 5">
            <a:extLst>
              <a:ext uri="{FF2B5EF4-FFF2-40B4-BE49-F238E27FC236}">
                <a16:creationId xmlns:a16="http://schemas.microsoft.com/office/drawing/2014/main" id="{28FB8089-F838-F5CA-BAA0-C35836970632}"/>
              </a:ext>
            </a:extLst>
          </p:cNvPr>
          <p:cNvSpPr txBox="1"/>
          <p:nvPr/>
        </p:nvSpPr>
        <p:spPr>
          <a:xfrm>
            <a:off x="10740421" y="3501774"/>
            <a:ext cx="1553882" cy="646331"/>
          </a:xfrm>
          <a:prstGeom prst="rect">
            <a:avLst/>
          </a:prstGeom>
          <a:noFill/>
        </p:spPr>
        <p:txBody>
          <a:bodyPr wrap="square" rtlCol="0">
            <a:spAutoFit/>
          </a:bodyPr>
          <a:lstStyle/>
          <a:p>
            <a:r>
              <a:rPr lang="en-US" altLang="zh-CN" b="1" dirty="0">
                <a:solidFill>
                  <a:srgbClr val="FF0000"/>
                </a:solidFill>
              </a:rPr>
              <a:t>try-catch</a:t>
            </a:r>
            <a:r>
              <a:rPr lang="zh-CN" altLang="en-US" b="1" dirty="0">
                <a:solidFill>
                  <a:srgbClr val="FF0000"/>
                </a:solidFill>
              </a:rPr>
              <a:t>的实现原理</a:t>
            </a:r>
          </a:p>
        </p:txBody>
      </p:sp>
      <p:pic>
        <p:nvPicPr>
          <p:cNvPr id="8" name="图片 7">
            <a:extLst>
              <a:ext uri="{FF2B5EF4-FFF2-40B4-BE49-F238E27FC236}">
                <a16:creationId xmlns:a16="http://schemas.microsoft.com/office/drawing/2014/main" id="{1A08ACF0-0858-4783-3896-CC73A5229FE5}"/>
              </a:ext>
            </a:extLst>
          </p:cNvPr>
          <p:cNvPicPr>
            <a:picLocks noChangeAspect="1"/>
          </p:cNvPicPr>
          <p:nvPr/>
        </p:nvPicPr>
        <p:blipFill>
          <a:blip r:embed="rId3"/>
          <a:stretch>
            <a:fillRect/>
          </a:stretch>
        </p:blipFill>
        <p:spPr>
          <a:xfrm>
            <a:off x="6471377" y="1401339"/>
            <a:ext cx="5524540" cy="533404"/>
          </a:xfrm>
          <a:prstGeom prst="rect">
            <a:avLst/>
          </a:prstGeom>
        </p:spPr>
      </p:pic>
      <p:pic>
        <p:nvPicPr>
          <p:cNvPr id="10" name="图片 9">
            <a:extLst>
              <a:ext uri="{FF2B5EF4-FFF2-40B4-BE49-F238E27FC236}">
                <a16:creationId xmlns:a16="http://schemas.microsoft.com/office/drawing/2014/main" id="{682991D0-5709-0A86-80A1-BE72FC00B1BA}"/>
              </a:ext>
            </a:extLst>
          </p:cNvPr>
          <p:cNvPicPr>
            <a:picLocks noChangeAspect="1"/>
          </p:cNvPicPr>
          <p:nvPr/>
        </p:nvPicPr>
        <p:blipFill>
          <a:blip r:embed="rId4"/>
          <a:stretch>
            <a:fillRect/>
          </a:stretch>
        </p:blipFill>
        <p:spPr>
          <a:xfrm>
            <a:off x="5276256" y="6174689"/>
            <a:ext cx="4638709" cy="323852"/>
          </a:xfrm>
          <a:prstGeom prst="rect">
            <a:avLst/>
          </a:prstGeom>
        </p:spPr>
      </p:pic>
      <p:pic>
        <p:nvPicPr>
          <p:cNvPr id="12" name="图片 11">
            <a:extLst>
              <a:ext uri="{FF2B5EF4-FFF2-40B4-BE49-F238E27FC236}">
                <a16:creationId xmlns:a16="http://schemas.microsoft.com/office/drawing/2014/main" id="{67E0D3F5-8E03-C73F-6118-C0546CCF6FCC}"/>
              </a:ext>
            </a:extLst>
          </p:cNvPr>
          <p:cNvPicPr>
            <a:picLocks noChangeAspect="1"/>
          </p:cNvPicPr>
          <p:nvPr/>
        </p:nvPicPr>
        <p:blipFill>
          <a:blip r:embed="rId5"/>
          <a:stretch>
            <a:fillRect/>
          </a:stretch>
        </p:blipFill>
        <p:spPr>
          <a:xfrm>
            <a:off x="2327160" y="6498541"/>
            <a:ext cx="5898191" cy="379508"/>
          </a:xfrm>
          <a:prstGeom prst="rect">
            <a:avLst/>
          </a:prstGeom>
        </p:spPr>
      </p:pic>
      <p:sp>
        <p:nvSpPr>
          <p:cNvPr id="4" name="文本框 3">
            <a:extLst>
              <a:ext uri="{FF2B5EF4-FFF2-40B4-BE49-F238E27FC236}">
                <a16:creationId xmlns:a16="http://schemas.microsoft.com/office/drawing/2014/main" id="{3198DB3B-A414-A2E9-2B3C-F6CE61175250}"/>
              </a:ext>
            </a:extLst>
          </p:cNvPr>
          <p:cNvSpPr txBox="1"/>
          <p:nvPr/>
        </p:nvSpPr>
        <p:spPr>
          <a:xfrm>
            <a:off x="7960659" y="245035"/>
            <a:ext cx="2629647" cy="646331"/>
          </a:xfrm>
          <a:prstGeom prst="rect">
            <a:avLst/>
          </a:prstGeom>
          <a:noFill/>
        </p:spPr>
        <p:txBody>
          <a:bodyPr wrap="square" rtlCol="0">
            <a:spAutoFit/>
          </a:bodyPr>
          <a:lstStyle/>
          <a:p>
            <a:r>
              <a:rPr lang="en-US" altLang="zh-CN" dirty="0"/>
              <a:t>A—B </a:t>
            </a:r>
            <a:r>
              <a:rPr lang="en-US" altLang="zh-CN" dirty="0" err="1"/>
              <a:t>setjmp</a:t>
            </a:r>
            <a:endParaRPr lang="en-US" altLang="zh-CN" dirty="0"/>
          </a:p>
          <a:p>
            <a:r>
              <a:rPr lang="en-US" altLang="zh-CN" dirty="0"/>
              <a:t>B—C </a:t>
            </a:r>
            <a:r>
              <a:rPr lang="en-US" altLang="zh-CN" dirty="0" err="1"/>
              <a:t>longjmp</a:t>
            </a:r>
            <a:endParaRPr lang="zh-CN" altLang="en-US" dirty="0"/>
          </a:p>
        </p:txBody>
      </p:sp>
    </p:spTree>
    <p:extLst>
      <p:ext uri="{BB962C8B-B14F-4D97-AF65-F5344CB8AC3E}">
        <p14:creationId xmlns:p14="http://schemas.microsoft.com/office/powerpoint/2010/main" val="2572524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AEECB-29DD-90BF-53D0-035B3BC3FD0F}"/>
              </a:ext>
            </a:extLst>
          </p:cNvPr>
          <p:cNvSpPr>
            <a:spLocks noGrp="1"/>
          </p:cNvSpPr>
          <p:nvPr>
            <p:ph type="title"/>
          </p:nvPr>
        </p:nvSpPr>
        <p:spPr/>
        <p:txBody>
          <a:bodyPr/>
          <a:lstStyle/>
          <a:p>
            <a:r>
              <a:rPr lang="zh-CN" altLang="en-US" dirty="0"/>
              <a:t>一道好题</a:t>
            </a:r>
          </a:p>
        </p:txBody>
      </p:sp>
      <p:pic>
        <p:nvPicPr>
          <p:cNvPr id="5" name="图片 4">
            <a:extLst>
              <a:ext uri="{FF2B5EF4-FFF2-40B4-BE49-F238E27FC236}">
                <a16:creationId xmlns:a16="http://schemas.microsoft.com/office/drawing/2014/main" id="{F1EDD7C6-4659-5E46-B236-825DB3AD0063}"/>
              </a:ext>
            </a:extLst>
          </p:cNvPr>
          <p:cNvPicPr>
            <a:picLocks noChangeAspect="1"/>
          </p:cNvPicPr>
          <p:nvPr/>
        </p:nvPicPr>
        <p:blipFill>
          <a:blip r:embed="rId2"/>
          <a:stretch>
            <a:fillRect/>
          </a:stretch>
        </p:blipFill>
        <p:spPr>
          <a:xfrm>
            <a:off x="3540877" y="1507630"/>
            <a:ext cx="2352684" cy="4982153"/>
          </a:xfrm>
          <a:prstGeom prst="rect">
            <a:avLst/>
          </a:prstGeom>
        </p:spPr>
      </p:pic>
      <p:pic>
        <p:nvPicPr>
          <p:cNvPr id="7" name="图片 6">
            <a:extLst>
              <a:ext uri="{FF2B5EF4-FFF2-40B4-BE49-F238E27FC236}">
                <a16:creationId xmlns:a16="http://schemas.microsoft.com/office/drawing/2014/main" id="{7B222341-5573-2110-BBDA-EF4B5A75BF96}"/>
              </a:ext>
            </a:extLst>
          </p:cNvPr>
          <p:cNvPicPr>
            <a:picLocks noChangeAspect="1"/>
          </p:cNvPicPr>
          <p:nvPr/>
        </p:nvPicPr>
        <p:blipFill>
          <a:blip r:embed="rId3"/>
          <a:stretch>
            <a:fillRect/>
          </a:stretch>
        </p:blipFill>
        <p:spPr>
          <a:xfrm>
            <a:off x="5998370" y="2152729"/>
            <a:ext cx="5143538" cy="3819553"/>
          </a:xfrm>
          <a:prstGeom prst="rect">
            <a:avLst/>
          </a:prstGeom>
        </p:spPr>
      </p:pic>
      <p:sp>
        <p:nvSpPr>
          <p:cNvPr id="8" name="文本框 7">
            <a:extLst>
              <a:ext uri="{FF2B5EF4-FFF2-40B4-BE49-F238E27FC236}">
                <a16:creationId xmlns:a16="http://schemas.microsoft.com/office/drawing/2014/main" id="{573E5197-0F5A-9139-DD6C-1972A8CA357E}"/>
              </a:ext>
            </a:extLst>
          </p:cNvPr>
          <p:cNvSpPr txBox="1"/>
          <p:nvPr/>
        </p:nvSpPr>
        <p:spPr>
          <a:xfrm>
            <a:off x="8027152" y="4558990"/>
            <a:ext cx="950733" cy="338554"/>
          </a:xfrm>
          <a:prstGeom prst="rect">
            <a:avLst/>
          </a:prstGeom>
          <a:noFill/>
        </p:spPr>
        <p:txBody>
          <a:bodyPr wrap="square" rtlCol="0">
            <a:spAutoFit/>
          </a:bodyPr>
          <a:lstStyle/>
          <a:p>
            <a:r>
              <a:rPr lang="en-US" altLang="zh-CN" sz="1600" b="1" dirty="0">
                <a:solidFill>
                  <a:srgbClr val="FF0000"/>
                </a:solidFill>
              </a:rPr>
              <a:t>……</a:t>
            </a:r>
            <a:r>
              <a:rPr lang="zh-CN" altLang="en-US" sz="1600" b="1" dirty="0">
                <a:solidFill>
                  <a:srgbClr val="FF0000"/>
                </a:solidFill>
              </a:rPr>
              <a:t>吗？</a:t>
            </a:r>
          </a:p>
        </p:txBody>
      </p:sp>
      <p:sp>
        <p:nvSpPr>
          <p:cNvPr id="19" name="文本框 18">
            <a:extLst>
              <a:ext uri="{FF2B5EF4-FFF2-40B4-BE49-F238E27FC236}">
                <a16:creationId xmlns:a16="http://schemas.microsoft.com/office/drawing/2014/main" id="{E79105F1-47D4-9E71-2A96-3318A16F2BB9}"/>
              </a:ext>
            </a:extLst>
          </p:cNvPr>
          <p:cNvSpPr txBox="1"/>
          <p:nvPr/>
        </p:nvSpPr>
        <p:spPr>
          <a:xfrm>
            <a:off x="5893561" y="428346"/>
            <a:ext cx="3701998" cy="1477328"/>
          </a:xfrm>
          <a:prstGeom prst="rect">
            <a:avLst/>
          </a:prstGeom>
          <a:noFill/>
        </p:spPr>
        <p:txBody>
          <a:bodyPr wrap="square" rtlCol="0">
            <a:spAutoFit/>
          </a:bodyPr>
          <a:lstStyle/>
          <a:p>
            <a:r>
              <a:rPr lang="zh-CN" altLang="en-US" b="1" dirty="0">
                <a:solidFill>
                  <a:srgbClr val="FF0000"/>
                </a:solidFill>
              </a:rPr>
              <a:t>在信号处理程序中用</a:t>
            </a:r>
            <a:r>
              <a:rPr lang="en-US" altLang="zh-CN" b="1" dirty="0" err="1">
                <a:solidFill>
                  <a:srgbClr val="FF0000"/>
                </a:solidFill>
              </a:rPr>
              <a:t>siglongjmp</a:t>
            </a:r>
            <a:r>
              <a:rPr lang="zh-CN" altLang="en-US" b="1" dirty="0">
                <a:solidFill>
                  <a:srgbClr val="FF0000"/>
                </a:solidFill>
              </a:rPr>
              <a:t>而不是</a:t>
            </a:r>
            <a:r>
              <a:rPr lang="en-US" altLang="zh-CN" b="1" dirty="0" err="1">
                <a:solidFill>
                  <a:srgbClr val="FF0000"/>
                </a:solidFill>
              </a:rPr>
              <a:t>longjmp</a:t>
            </a:r>
            <a:r>
              <a:rPr lang="zh-CN" altLang="en-US" b="1" dirty="0">
                <a:solidFill>
                  <a:srgbClr val="FF0000"/>
                </a:solidFill>
              </a:rPr>
              <a:t>，是为了还原原来的信号阻塞状态，因为信号处理程序调用时会阻塞当前信号</a:t>
            </a:r>
            <a:r>
              <a:rPr lang="zh-CN" altLang="en-US" dirty="0"/>
              <a:t>（尽管不是本题重点</a:t>
            </a:r>
            <a:r>
              <a:rPr lang="en-US" altLang="zh-CN" dirty="0"/>
              <a:t>……</a:t>
            </a:r>
            <a:r>
              <a:rPr lang="zh-CN" altLang="en-US" dirty="0"/>
              <a:t>）</a:t>
            </a:r>
            <a:endParaRPr lang="zh-CN" altLang="en-US" dirty="0">
              <a:solidFill>
                <a:srgbClr val="FF0000"/>
              </a:solidFill>
            </a:endParaRPr>
          </a:p>
        </p:txBody>
      </p:sp>
      <p:cxnSp>
        <p:nvCxnSpPr>
          <p:cNvPr id="21" name="直接箭头连接符 20">
            <a:extLst>
              <a:ext uri="{FF2B5EF4-FFF2-40B4-BE49-F238E27FC236}">
                <a16:creationId xmlns:a16="http://schemas.microsoft.com/office/drawing/2014/main" id="{4C575E26-95C7-1E46-106B-C934B63F1C57}"/>
              </a:ext>
            </a:extLst>
          </p:cNvPr>
          <p:cNvCxnSpPr/>
          <p:nvPr/>
        </p:nvCxnSpPr>
        <p:spPr>
          <a:xfrm flipH="1">
            <a:off x="4935338" y="1853754"/>
            <a:ext cx="1063032" cy="145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1BF791B7-2C5C-3A04-217F-3F037B9D0931}"/>
              </a:ext>
            </a:extLst>
          </p:cNvPr>
          <p:cNvGrpSpPr/>
          <p:nvPr/>
        </p:nvGrpSpPr>
        <p:grpSpPr>
          <a:xfrm>
            <a:off x="2838409" y="3294083"/>
            <a:ext cx="912600" cy="1658160"/>
            <a:chOff x="2838409" y="3294083"/>
            <a:chExt cx="912600" cy="1658160"/>
          </a:xfrm>
        </p:grpSpPr>
        <mc:AlternateContent xmlns:mc="http://schemas.openxmlformats.org/markup-compatibility/2006" xmlns:p14="http://schemas.microsoft.com/office/powerpoint/2010/main">
          <mc:Choice Requires="p14">
            <p:contentPart p14:bwMode="auto" r:id="rId4">
              <p14:nvContentPartPr>
                <p14:cNvPr id="22" name="墨迹 21">
                  <a:extLst>
                    <a:ext uri="{FF2B5EF4-FFF2-40B4-BE49-F238E27FC236}">
                      <a16:creationId xmlns:a16="http://schemas.microsoft.com/office/drawing/2014/main" id="{A421101F-196D-BAA6-4608-BEB947543D52}"/>
                    </a:ext>
                  </a:extLst>
                </p14:cNvPr>
                <p14:cNvContentPartPr/>
                <p14:nvPr/>
              </p14:nvContentPartPr>
              <p14:xfrm>
                <a:off x="2838409" y="3294083"/>
                <a:ext cx="910440" cy="1643760"/>
              </p14:xfrm>
            </p:contentPart>
          </mc:Choice>
          <mc:Fallback xmlns="">
            <p:pic>
              <p:nvPicPr>
                <p:cNvPr id="22" name="墨迹 21">
                  <a:extLst>
                    <a:ext uri="{FF2B5EF4-FFF2-40B4-BE49-F238E27FC236}">
                      <a16:creationId xmlns:a16="http://schemas.microsoft.com/office/drawing/2014/main" id="{A421101F-196D-BAA6-4608-BEB947543D52}"/>
                    </a:ext>
                  </a:extLst>
                </p:cNvPr>
                <p:cNvPicPr/>
                <p:nvPr/>
              </p:nvPicPr>
              <p:blipFill>
                <a:blip r:embed="rId7"/>
                <a:stretch>
                  <a:fillRect/>
                </a:stretch>
              </p:blipFill>
              <p:spPr>
                <a:xfrm>
                  <a:off x="2834089" y="3289763"/>
                  <a:ext cx="919080" cy="16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墨迹 22">
                  <a:extLst>
                    <a:ext uri="{FF2B5EF4-FFF2-40B4-BE49-F238E27FC236}">
                      <a16:creationId xmlns:a16="http://schemas.microsoft.com/office/drawing/2014/main" id="{C670CFCB-4FFD-15E4-BBC2-64A0B05278E2}"/>
                    </a:ext>
                  </a:extLst>
                </p14:cNvPr>
                <p14:cNvContentPartPr/>
                <p14:nvPr/>
              </p14:nvContentPartPr>
              <p14:xfrm>
                <a:off x="3439609" y="4662803"/>
                <a:ext cx="311400" cy="289440"/>
              </p14:xfrm>
            </p:contentPart>
          </mc:Choice>
          <mc:Fallback xmlns="">
            <p:pic>
              <p:nvPicPr>
                <p:cNvPr id="23" name="墨迹 22">
                  <a:extLst>
                    <a:ext uri="{FF2B5EF4-FFF2-40B4-BE49-F238E27FC236}">
                      <a16:creationId xmlns:a16="http://schemas.microsoft.com/office/drawing/2014/main" id="{C670CFCB-4FFD-15E4-BBC2-64A0B05278E2}"/>
                    </a:ext>
                  </a:extLst>
                </p:cNvPr>
                <p:cNvPicPr/>
                <p:nvPr/>
              </p:nvPicPr>
              <p:blipFill>
                <a:blip r:embed="rId9"/>
                <a:stretch>
                  <a:fillRect/>
                </a:stretch>
              </p:blipFill>
              <p:spPr>
                <a:xfrm>
                  <a:off x="3435289" y="4658483"/>
                  <a:ext cx="320040" cy="298080"/>
                </a:xfrm>
                <a:prstGeom prst="rect">
                  <a:avLst/>
                </a:prstGeom>
              </p:spPr>
            </p:pic>
          </mc:Fallback>
        </mc:AlternateContent>
      </p:grpSp>
    </p:spTree>
    <p:extLst>
      <p:ext uri="{BB962C8B-B14F-4D97-AF65-F5344CB8AC3E}">
        <p14:creationId xmlns:p14="http://schemas.microsoft.com/office/powerpoint/2010/main" val="2580500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A5142-ED41-C62E-C50A-C556D49F7452}"/>
              </a:ext>
            </a:extLst>
          </p:cNvPr>
          <p:cNvSpPr>
            <a:spLocks noGrp="1"/>
          </p:cNvSpPr>
          <p:nvPr>
            <p:ph type="title"/>
          </p:nvPr>
        </p:nvSpPr>
        <p:spPr/>
        <p:txBody>
          <a:bodyPr/>
          <a:lstStyle/>
          <a:p>
            <a:r>
              <a:rPr lang="en-US" altLang="zh-CN" dirty="0"/>
              <a:t>10.</a:t>
            </a:r>
            <a:r>
              <a:rPr lang="en-US" altLang="zh-CN" cap="none" dirty="0"/>
              <a:t>shell</a:t>
            </a:r>
            <a:r>
              <a:rPr lang="zh-CN" altLang="en-US" dirty="0"/>
              <a:t>原理</a:t>
            </a:r>
          </a:p>
        </p:txBody>
      </p:sp>
      <p:sp>
        <p:nvSpPr>
          <p:cNvPr id="3" name="内容占位符 2">
            <a:extLst>
              <a:ext uri="{FF2B5EF4-FFF2-40B4-BE49-F238E27FC236}">
                <a16:creationId xmlns:a16="http://schemas.microsoft.com/office/drawing/2014/main" id="{50DCCCF1-C14B-5952-FF90-E4B29AB23298}"/>
              </a:ext>
            </a:extLst>
          </p:cNvPr>
          <p:cNvSpPr>
            <a:spLocks noGrp="1"/>
          </p:cNvSpPr>
          <p:nvPr>
            <p:ph idx="1"/>
          </p:nvPr>
        </p:nvSpPr>
        <p:spPr>
          <a:xfrm>
            <a:off x="1451579" y="2015731"/>
            <a:ext cx="9603275" cy="4336624"/>
          </a:xfrm>
        </p:spPr>
        <p:txBody>
          <a:bodyPr>
            <a:normAutofit lnSpcReduction="10000"/>
          </a:bodyPr>
          <a:lstStyle/>
          <a:p>
            <a:r>
              <a:rPr lang="zh-CN" altLang="en-US" dirty="0"/>
              <a:t>（其实就是</a:t>
            </a:r>
            <a:r>
              <a:rPr lang="en-US" altLang="zh-CN" dirty="0"/>
              <a:t>LAB4</a:t>
            </a:r>
            <a:r>
              <a:rPr lang="zh-CN" altLang="en-US" dirty="0"/>
              <a:t>干的事</a:t>
            </a:r>
            <a:r>
              <a:rPr lang="en-US" altLang="zh-CN" dirty="0"/>
              <a:t>……</a:t>
            </a:r>
            <a:r>
              <a:rPr lang="zh-CN" altLang="en-US" dirty="0"/>
              <a:t>）</a:t>
            </a:r>
            <a:endParaRPr lang="en-US" altLang="zh-CN" dirty="0"/>
          </a:p>
          <a:p>
            <a:r>
              <a:rPr lang="en-US" altLang="zh-CN" dirty="0"/>
              <a:t>shell</a:t>
            </a:r>
            <a:r>
              <a:rPr lang="zh-CN" altLang="en-US" dirty="0"/>
              <a:t>不断地循环读取用户输入的命令行并进行解析。</a:t>
            </a:r>
            <a:endParaRPr lang="en-US" altLang="zh-CN" dirty="0"/>
          </a:p>
          <a:p>
            <a:r>
              <a:rPr lang="zh-CN" altLang="en-US" b="1" dirty="0"/>
              <a:t>核心：</a:t>
            </a:r>
            <a:r>
              <a:rPr lang="en-US" altLang="zh-CN" dirty="0"/>
              <a:t>shell</a:t>
            </a:r>
            <a:r>
              <a:rPr lang="zh-CN" altLang="en-US" dirty="0"/>
              <a:t>运行可执行文件时，先</a:t>
            </a:r>
            <a:r>
              <a:rPr lang="en-US" altLang="zh-CN" dirty="0"/>
              <a:t>fork</a:t>
            </a:r>
            <a:r>
              <a:rPr lang="zh-CN" altLang="en-US" dirty="0"/>
              <a:t>出一个子进程，再在子进程中</a:t>
            </a:r>
            <a:r>
              <a:rPr lang="en-US" altLang="zh-CN" dirty="0" err="1"/>
              <a:t>execve</a:t>
            </a:r>
            <a:r>
              <a:rPr lang="zh-CN" altLang="en-US" dirty="0"/>
              <a:t>。</a:t>
            </a:r>
            <a:r>
              <a:rPr lang="en-US" altLang="zh-CN" dirty="0" err="1"/>
              <a:t>execve</a:t>
            </a:r>
            <a:r>
              <a:rPr lang="zh-CN" altLang="en-US" dirty="0"/>
              <a:t>传入的</a:t>
            </a:r>
            <a:r>
              <a:rPr lang="en-US" altLang="zh-CN" dirty="0" err="1"/>
              <a:t>argv</a:t>
            </a:r>
            <a:r>
              <a:rPr lang="zh-CN" altLang="en-US" dirty="0"/>
              <a:t>为命令行以空格分隔而成的字符串列表。</a:t>
            </a:r>
            <a:endParaRPr lang="en-US" altLang="zh-CN" dirty="0"/>
          </a:p>
          <a:p>
            <a:r>
              <a:rPr lang="en-US" altLang="zh-CN" dirty="0"/>
              <a:t>shell</a:t>
            </a:r>
            <a:r>
              <a:rPr lang="zh-CN" altLang="en-US" dirty="0"/>
              <a:t>本身维护一个</a:t>
            </a:r>
            <a:r>
              <a:rPr lang="zh-CN" altLang="en-US" b="1" u="sng" dirty="0"/>
              <a:t>作业</a:t>
            </a:r>
            <a:r>
              <a:rPr lang="zh-CN" altLang="en-US" dirty="0"/>
              <a:t>列表（与操作系统无关），用户输入的每个命令行都对应一个新的作业，这个命令行涉及到的所有进程都在同一个</a:t>
            </a:r>
            <a:r>
              <a:rPr lang="zh-CN" altLang="en-US" b="1" u="sng" dirty="0"/>
              <a:t>进程组</a:t>
            </a:r>
            <a:r>
              <a:rPr lang="zh-CN" altLang="en-US" dirty="0"/>
              <a:t>中（由操作系统维护），终端通过对进程组中所有进程发信号来实现对这个作业的操作。</a:t>
            </a:r>
            <a:endParaRPr lang="en-US" altLang="zh-CN" dirty="0"/>
          </a:p>
          <a:p>
            <a:r>
              <a:rPr lang="zh-CN" altLang="en-US" dirty="0"/>
              <a:t>如果命令行以“</a:t>
            </a:r>
            <a:r>
              <a:rPr lang="en-US" altLang="zh-CN" dirty="0"/>
              <a:t>&amp;</a:t>
            </a:r>
            <a:r>
              <a:rPr lang="zh-CN" altLang="en-US" dirty="0"/>
              <a:t>”结尾，这个作业为</a:t>
            </a:r>
            <a:r>
              <a:rPr lang="zh-CN" altLang="en-US" b="1" u="sng" dirty="0"/>
              <a:t>后台作业</a:t>
            </a:r>
            <a:r>
              <a:rPr lang="zh-CN" altLang="en-US" dirty="0"/>
              <a:t>，</a:t>
            </a:r>
            <a:r>
              <a:rPr lang="en-US" altLang="zh-CN" dirty="0"/>
              <a:t>shell</a:t>
            </a:r>
            <a:r>
              <a:rPr lang="zh-CN" altLang="en-US" dirty="0"/>
              <a:t>会直接继续接收用户输入而不去等它。否则就是</a:t>
            </a:r>
            <a:r>
              <a:rPr lang="zh-CN" altLang="en-US" b="1" u="sng" dirty="0"/>
              <a:t>前台作业</a:t>
            </a:r>
            <a:r>
              <a:rPr lang="zh-CN" altLang="en-US" dirty="0"/>
              <a:t>，</a:t>
            </a:r>
            <a:r>
              <a:rPr lang="en-US" altLang="zh-CN" dirty="0"/>
              <a:t>shell</a:t>
            </a:r>
            <a:r>
              <a:rPr lang="zh-CN" altLang="en-US" dirty="0"/>
              <a:t>会等待它直到停止</a:t>
            </a:r>
            <a:r>
              <a:rPr lang="en-US" altLang="zh-CN" dirty="0"/>
              <a:t>/</a:t>
            </a:r>
            <a:r>
              <a:rPr lang="zh-CN" altLang="en-US" dirty="0"/>
              <a:t>终止为止。</a:t>
            </a:r>
            <a:endParaRPr lang="en-US" altLang="zh-CN" dirty="0"/>
          </a:p>
          <a:p>
            <a:r>
              <a:rPr lang="en-US" altLang="zh-CN" dirty="0"/>
              <a:t>shell</a:t>
            </a:r>
            <a:r>
              <a:rPr lang="zh-CN" altLang="en-US" dirty="0"/>
              <a:t>还应该将用户输入</a:t>
            </a:r>
            <a:r>
              <a:rPr lang="en-US" altLang="zh-CN" dirty="0" err="1"/>
              <a:t>Ctrl+C</a:t>
            </a:r>
            <a:r>
              <a:rPr lang="zh-CN" altLang="en-US" dirty="0"/>
              <a:t>或</a:t>
            </a:r>
            <a:r>
              <a:rPr lang="en-US" altLang="zh-CN" dirty="0" err="1"/>
              <a:t>Ctrl+Z</a:t>
            </a:r>
            <a:r>
              <a:rPr lang="zh-CN" altLang="en-US" dirty="0"/>
              <a:t>等产生的信号转发至前台作业的进程组。</a:t>
            </a:r>
          </a:p>
        </p:txBody>
      </p:sp>
      <p:pic>
        <p:nvPicPr>
          <p:cNvPr id="5" name="图片 4">
            <a:extLst>
              <a:ext uri="{FF2B5EF4-FFF2-40B4-BE49-F238E27FC236}">
                <a16:creationId xmlns:a16="http://schemas.microsoft.com/office/drawing/2014/main" id="{74070761-2A3D-BE1E-C070-FA3191755598}"/>
              </a:ext>
            </a:extLst>
          </p:cNvPr>
          <p:cNvPicPr>
            <a:picLocks noChangeAspect="1"/>
          </p:cNvPicPr>
          <p:nvPr/>
        </p:nvPicPr>
        <p:blipFill>
          <a:blip r:embed="rId2"/>
          <a:stretch>
            <a:fillRect/>
          </a:stretch>
        </p:blipFill>
        <p:spPr>
          <a:xfrm>
            <a:off x="5114988" y="1326994"/>
            <a:ext cx="2324117" cy="219077"/>
          </a:xfrm>
          <a:prstGeom prst="rect">
            <a:avLst/>
          </a:prstGeom>
        </p:spPr>
      </p:pic>
      <p:pic>
        <p:nvPicPr>
          <p:cNvPr id="7" name="图片 6">
            <a:extLst>
              <a:ext uri="{FF2B5EF4-FFF2-40B4-BE49-F238E27FC236}">
                <a16:creationId xmlns:a16="http://schemas.microsoft.com/office/drawing/2014/main" id="{70B08BA7-879E-427F-B3A9-5D5E4843C34E}"/>
              </a:ext>
            </a:extLst>
          </p:cNvPr>
          <p:cNvPicPr>
            <a:picLocks noChangeAspect="1"/>
          </p:cNvPicPr>
          <p:nvPr/>
        </p:nvPicPr>
        <p:blipFill>
          <a:blip r:embed="rId3"/>
          <a:stretch>
            <a:fillRect/>
          </a:stretch>
        </p:blipFill>
        <p:spPr>
          <a:xfrm>
            <a:off x="5114988" y="803063"/>
            <a:ext cx="5305464" cy="361953"/>
          </a:xfrm>
          <a:prstGeom prst="rect">
            <a:avLst/>
          </a:prstGeom>
        </p:spPr>
      </p:pic>
    </p:spTree>
    <p:extLst>
      <p:ext uri="{BB962C8B-B14F-4D97-AF65-F5344CB8AC3E}">
        <p14:creationId xmlns:p14="http://schemas.microsoft.com/office/powerpoint/2010/main" val="133265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63CF0-530A-6402-91E4-87C5A125C049}"/>
              </a:ext>
            </a:extLst>
          </p:cNvPr>
          <p:cNvSpPr>
            <a:spLocks noGrp="1"/>
          </p:cNvSpPr>
          <p:nvPr>
            <p:ph type="title"/>
          </p:nvPr>
        </p:nvSpPr>
        <p:spPr/>
        <p:txBody>
          <a:bodyPr/>
          <a:lstStyle/>
          <a:p>
            <a:r>
              <a:rPr lang="en-US" altLang="zh-CN" dirty="0"/>
              <a:t>11.</a:t>
            </a:r>
            <a:r>
              <a:rPr lang="zh-CN" altLang="en-US" dirty="0"/>
              <a:t>地址翻译的硬件机制</a:t>
            </a:r>
          </a:p>
        </p:txBody>
      </p:sp>
      <p:sp>
        <p:nvSpPr>
          <p:cNvPr id="3" name="内容占位符 2">
            <a:extLst>
              <a:ext uri="{FF2B5EF4-FFF2-40B4-BE49-F238E27FC236}">
                <a16:creationId xmlns:a16="http://schemas.microsoft.com/office/drawing/2014/main" id="{664E3ED0-674F-F2DE-CAE7-2AD543AFE109}"/>
              </a:ext>
            </a:extLst>
          </p:cNvPr>
          <p:cNvSpPr>
            <a:spLocks noGrp="1"/>
          </p:cNvSpPr>
          <p:nvPr>
            <p:ph idx="1"/>
          </p:nvPr>
        </p:nvSpPr>
        <p:spPr>
          <a:xfrm>
            <a:off x="1451579" y="2015732"/>
            <a:ext cx="9603275" cy="4215510"/>
          </a:xfrm>
        </p:spPr>
        <p:txBody>
          <a:bodyPr>
            <a:normAutofit/>
          </a:bodyPr>
          <a:lstStyle/>
          <a:p>
            <a:r>
              <a:rPr lang="zh-CN" altLang="en-US" dirty="0"/>
              <a:t>一般情况下，</a:t>
            </a:r>
            <a:r>
              <a:rPr lang="en-US" altLang="zh-CN" dirty="0"/>
              <a:t>CPU</a:t>
            </a:r>
            <a:r>
              <a:rPr lang="zh-CN" altLang="en-US" dirty="0"/>
              <a:t>通过指令中给出的地址（或者取指时的</a:t>
            </a:r>
            <a:r>
              <a:rPr lang="en-US" altLang="zh-CN" dirty="0"/>
              <a:t>PC</a:t>
            </a:r>
            <a:r>
              <a:rPr lang="zh-CN" altLang="en-US" dirty="0"/>
              <a:t>）直接得到的都是</a:t>
            </a:r>
            <a:r>
              <a:rPr lang="zh-CN" altLang="en-US" b="1" u="sng" dirty="0"/>
              <a:t>虚拟地址</a:t>
            </a:r>
            <a:r>
              <a:rPr lang="zh-CN" altLang="en-US" dirty="0"/>
              <a:t>，需要通过地址翻译单元</a:t>
            </a:r>
            <a:r>
              <a:rPr lang="en-US" altLang="zh-CN" dirty="0"/>
              <a:t>MMU</a:t>
            </a:r>
            <a:r>
              <a:rPr lang="zh-CN" altLang="en-US" dirty="0"/>
              <a:t>将其翻译为</a:t>
            </a:r>
            <a:r>
              <a:rPr lang="zh-CN" altLang="en-US" b="1" u="sng" dirty="0"/>
              <a:t>物理地址</a:t>
            </a:r>
            <a:r>
              <a:rPr lang="zh-CN" altLang="en-US" dirty="0"/>
              <a:t>进而访问物理主存。</a:t>
            </a:r>
            <a:endParaRPr lang="en-US" altLang="zh-CN" dirty="0"/>
          </a:p>
          <a:p>
            <a:r>
              <a:rPr lang="zh-CN" altLang="en-US" dirty="0"/>
              <a:t>这个过程我们要结合硬件</a:t>
            </a:r>
            <a:r>
              <a:rPr lang="en-US" altLang="zh-CN" dirty="0"/>
              <a:t>-CPU</a:t>
            </a:r>
            <a:r>
              <a:rPr lang="zh-CN" altLang="en-US" dirty="0"/>
              <a:t>、</a:t>
            </a:r>
            <a:r>
              <a:rPr lang="en-US" altLang="zh-CN" dirty="0"/>
              <a:t>TLB</a:t>
            </a:r>
            <a:r>
              <a:rPr lang="zh-CN" altLang="en-US" dirty="0"/>
              <a:t>、</a:t>
            </a:r>
            <a:r>
              <a:rPr lang="en-US" altLang="zh-CN" dirty="0"/>
              <a:t>Cache</a:t>
            </a:r>
            <a:r>
              <a:rPr lang="zh-CN" altLang="en-US" dirty="0"/>
              <a:t>、物理主存、磁盘</a:t>
            </a:r>
            <a:r>
              <a:rPr lang="en-US" altLang="zh-CN" dirty="0"/>
              <a:t>(</a:t>
            </a:r>
            <a:r>
              <a:rPr lang="zh-CN" altLang="en-US" dirty="0"/>
              <a:t>不怎么涉及</a:t>
            </a:r>
            <a:r>
              <a:rPr lang="en-US" altLang="zh-CN" dirty="0"/>
              <a:t>)</a:t>
            </a:r>
            <a:r>
              <a:rPr lang="zh-CN" altLang="en-US" dirty="0"/>
              <a:t>的行为以及数据传输进行分析。这些涉及地址的整数字段我们应该认识：</a:t>
            </a:r>
            <a:r>
              <a:rPr lang="en-US" altLang="zh-CN" b="1" u="sng" dirty="0"/>
              <a:t>VA</a:t>
            </a:r>
            <a:r>
              <a:rPr lang="en-US" altLang="zh-CN" dirty="0"/>
              <a:t>(Virtual Address,</a:t>
            </a:r>
            <a:r>
              <a:rPr lang="zh-CN" altLang="en-US" dirty="0"/>
              <a:t>虚拟地址</a:t>
            </a:r>
            <a:r>
              <a:rPr lang="en-US" altLang="zh-CN" dirty="0"/>
              <a:t>)</a:t>
            </a:r>
            <a:r>
              <a:rPr lang="zh-CN" altLang="en-US" dirty="0"/>
              <a:t>、</a:t>
            </a:r>
            <a:r>
              <a:rPr lang="en-US" altLang="zh-CN" b="1" u="sng" dirty="0"/>
              <a:t>PA</a:t>
            </a:r>
            <a:r>
              <a:rPr lang="en-US" altLang="zh-CN" dirty="0"/>
              <a:t>(Physical Address,</a:t>
            </a:r>
            <a:r>
              <a:rPr lang="zh-CN" altLang="en-US" dirty="0"/>
              <a:t>物理地址</a:t>
            </a:r>
            <a:r>
              <a:rPr lang="en-US" altLang="zh-CN" dirty="0"/>
              <a:t>)</a:t>
            </a:r>
            <a:r>
              <a:rPr lang="zh-CN" altLang="en-US" dirty="0"/>
              <a:t>、</a:t>
            </a:r>
            <a:r>
              <a:rPr lang="en-US" altLang="zh-CN" b="1" u="sng" dirty="0"/>
              <a:t>VPN</a:t>
            </a:r>
            <a:r>
              <a:rPr lang="en-US" altLang="zh-CN" dirty="0"/>
              <a:t>(Virtual Page Number,</a:t>
            </a:r>
            <a:r>
              <a:rPr lang="zh-CN" altLang="en-US" dirty="0"/>
              <a:t>虚拟页号</a:t>
            </a:r>
            <a:r>
              <a:rPr lang="en-US" altLang="zh-CN" dirty="0"/>
              <a:t>)</a:t>
            </a:r>
            <a:r>
              <a:rPr lang="zh-CN" altLang="en-US" dirty="0"/>
              <a:t>、</a:t>
            </a:r>
            <a:r>
              <a:rPr lang="en-US" altLang="zh-CN" b="1" u="sng" dirty="0"/>
              <a:t>VPO</a:t>
            </a:r>
            <a:r>
              <a:rPr lang="en-US" altLang="zh-CN" dirty="0"/>
              <a:t>(Virtual Page Offset,</a:t>
            </a:r>
            <a:r>
              <a:rPr lang="zh-CN" altLang="en-US" dirty="0"/>
              <a:t>虚拟页偏移</a:t>
            </a:r>
            <a:r>
              <a:rPr lang="en-US" altLang="zh-CN" dirty="0"/>
              <a:t>)</a:t>
            </a:r>
            <a:r>
              <a:rPr lang="zh-CN" altLang="en-US" dirty="0"/>
              <a:t>、</a:t>
            </a:r>
            <a:r>
              <a:rPr lang="en-US" altLang="zh-CN" b="1" u="sng" dirty="0"/>
              <a:t>PPN</a:t>
            </a:r>
            <a:r>
              <a:rPr lang="en-US" altLang="zh-CN" dirty="0"/>
              <a:t>(</a:t>
            </a:r>
            <a:r>
              <a:rPr lang="zh-CN" altLang="en-US" dirty="0"/>
              <a:t>物理页号</a:t>
            </a:r>
            <a:r>
              <a:rPr lang="en-US" altLang="zh-CN" dirty="0"/>
              <a:t>)</a:t>
            </a:r>
            <a:r>
              <a:rPr lang="zh-CN" altLang="en-US" dirty="0"/>
              <a:t>、</a:t>
            </a:r>
            <a:r>
              <a:rPr lang="en-US" altLang="zh-CN" dirty="0"/>
              <a:t>PPO(</a:t>
            </a:r>
            <a:r>
              <a:rPr lang="zh-CN" altLang="en-US" dirty="0"/>
              <a:t>物理页偏移</a:t>
            </a:r>
            <a:r>
              <a:rPr lang="en-US" altLang="zh-CN" dirty="0"/>
              <a:t>)</a:t>
            </a:r>
            <a:r>
              <a:rPr lang="zh-CN" altLang="en-US" dirty="0"/>
              <a:t>、</a:t>
            </a:r>
            <a:r>
              <a:rPr lang="en-US" altLang="zh-CN" b="1" u="sng" dirty="0"/>
              <a:t>TLBT</a:t>
            </a:r>
            <a:r>
              <a:rPr lang="en-US" altLang="zh-CN" dirty="0"/>
              <a:t>(TLB </a:t>
            </a:r>
            <a:r>
              <a:rPr lang="en-US" altLang="zh-CN" dirty="0" err="1"/>
              <a:t>Tag,TLB</a:t>
            </a:r>
            <a:r>
              <a:rPr lang="zh-CN" altLang="en-US" dirty="0"/>
              <a:t>标记</a:t>
            </a:r>
            <a:r>
              <a:rPr lang="en-US" altLang="zh-CN" dirty="0"/>
              <a:t>)</a:t>
            </a:r>
            <a:r>
              <a:rPr lang="zh-CN" altLang="en-US" dirty="0"/>
              <a:t>、</a:t>
            </a:r>
            <a:r>
              <a:rPr lang="en-US" altLang="zh-CN" b="1" u="sng" dirty="0"/>
              <a:t>TLBI</a:t>
            </a:r>
            <a:r>
              <a:rPr lang="en-US" altLang="zh-CN" dirty="0"/>
              <a:t>(TLB </a:t>
            </a:r>
            <a:r>
              <a:rPr lang="en-US" altLang="zh-CN" dirty="0" err="1"/>
              <a:t>Index,TLB</a:t>
            </a:r>
            <a:r>
              <a:rPr lang="zh-CN" altLang="en-US" dirty="0"/>
              <a:t>索引</a:t>
            </a:r>
            <a:r>
              <a:rPr lang="en-US" altLang="zh-CN" dirty="0"/>
              <a:t>)</a:t>
            </a:r>
            <a:r>
              <a:rPr lang="zh-CN" altLang="en-US" dirty="0"/>
              <a:t>。</a:t>
            </a:r>
            <a:endParaRPr lang="en-US" altLang="zh-CN" dirty="0"/>
          </a:p>
          <a:p>
            <a:r>
              <a:rPr lang="zh-CN" altLang="en-US" dirty="0"/>
              <a:t>地址翻译时必须去</a:t>
            </a:r>
            <a:r>
              <a:rPr lang="zh-CN" altLang="en-US" b="1" u="sng" dirty="0"/>
              <a:t>页表</a:t>
            </a:r>
            <a:r>
              <a:rPr lang="zh-CN" altLang="en-US" dirty="0"/>
              <a:t>中查询这个虚拟页对应的</a:t>
            </a:r>
            <a:r>
              <a:rPr lang="zh-CN" altLang="en-US" b="1" u="sng" dirty="0"/>
              <a:t>页表条目</a:t>
            </a:r>
            <a:r>
              <a:rPr lang="en-US" altLang="zh-CN" b="1" u="sng" dirty="0"/>
              <a:t>PTE</a:t>
            </a:r>
            <a:r>
              <a:rPr lang="zh-CN" altLang="en-US" dirty="0"/>
              <a:t>，从而得到对应的物理页。</a:t>
            </a:r>
            <a:r>
              <a:rPr lang="en-US" altLang="zh-CN" dirty="0"/>
              <a:t>CPU</a:t>
            </a:r>
            <a:r>
              <a:rPr lang="zh-CN" altLang="en-US" dirty="0"/>
              <a:t>一般采用</a:t>
            </a:r>
            <a:r>
              <a:rPr lang="zh-CN" altLang="en-US" b="1" u="sng" dirty="0"/>
              <a:t>多级页表</a:t>
            </a:r>
            <a:r>
              <a:rPr lang="zh-CN" altLang="en-US" dirty="0"/>
              <a:t>（为了提高空间效率），并且使用比</a:t>
            </a:r>
            <a:r>
              <a:rPr lang="en-US" altLang="zh-CN" dirty="0"/>
              <a:t>Cache</a:t>
            </a:r>
            <a:r>
              <a:rPr lang="zh-CN" altLang="en-US" dirty="0"/>
              <a:t>速度更快的</a:t>
            </a:r>
            <a:r>
              <a:rPr lang="en-US" altLang="zh-CN" b="1" u="sng" dirty="0"/>
              <a:t>TLB</a:t>
            </a:r>
            <a:r>
              <a:rPr lang="zh-CN" altLang="en-US" dirty="0"/>
              <a:t>缓存从主存中页表取出的</a:t>
            </a:r>
            <a:r>
              <a:rPr lang="en-US" altLang="zh-CN" dirty="0"/>
              <a:t>PTE</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07571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AB0CA-8E86-FD81-28E0-630360222779}"/>
              </a:ext>
            </a:extLst>
          </p:cNvPr>
          <p:cNvSpPr>
            <a:spLocks noGrp="1"/>
          </p:cNvSpPr>
          <p:nvPr>
            <p:ph type="title"/>
          </p:nvPr>
        </p:nvSpPr>
        <p:spPr/>
        <p:txBody>
          <a:bodyPr/>
          <a:lstStyle/>
          <a:p>
            <a:r>
              <a:rPr lang="en-US" altLang="zh-CN" dirty="0"/>
              <a:t>11.</a:t>
            </a:r>
            <a:r>
              <a:rPr lang="zh-CN" altLang="en-US" dirty="0"/>
              <a:t>地址翻译的硬件机制</a:t>
            </a:r>
          </a:p>
        </p:txBody>
      </p:sp>
      <p:sp>
        <p:nvSpPr>
          <p:cNvPr id="3" name="内容占位符 2">
            <a:extLst>
              <a:ext uri="{FF2B5EF4-FFF2-40B4-BE49-F238E27FC236}">
                <a16:creationId xmlns:a16="http://schemas.microsoft.com/office/drawing/2014/main" id="{08CD0B5E-AEA2-80B8-7BD9-ECF5350787C8}"/>
              </a:ext>
            </a:extLst>
          </p:cNvPr>
          <p:cNvSpPr>
            <a:spLocks noGrp="1"/>
          </p:cNvSpPr>
          <p:nvPr>
            <p:ph idx="1"/>
          </p:nvPr>
        </p:nvSpPr>
        <p:spPr>
          <a:xfrm>
            <a:off x="1441860" y="1794602"/>
            <a:ext cx="9882427" cy="4037749"/>
          </a:xfrm>
        </p:spPr>
        <p:txBody>
          <a:bodyPr/>
          <a:lstStyle/>
          <a:p>
            <a:r>
              <a:rPr lang="zh-CN" altLang="en-US" dirty="0"/>
              <a:t>对于</a:t>
            </a:r>
            <a:r>
              <a:rPr lang="en-US" altLang="zh-CN" dirty="0"/>
              <a:t>Intel Core i7</a:t>
            </a:r>
            <a:r>
              <a:rPr lang="zh-CN" altLang="en-US" dirty="0"/>
              <a:t>（建议将教材上提到的关于它的功能单元、</a:t>
            </a:r>
            <a:r>
              <a:rPr lang="en-US" altLang="zh-CN" dirty="0"/>
              <a:t>Cache</a:t>
            </a:r>
            <a:r>
              <a:rPr lang="zh-CN" altLang="en-US" dirty="0"/>
              <a:t>、</a:t>
            </a:r>
            <a:r>
              <a:rPr lang="en-US" altLang="zh-CN" dirty="0"/>
              <a:t>TLB</a:t>
            </a:r>
            <a:r>
              <a:rPr lang="zh-CN" altLang="en-US" dirty="0"/>
              <a:t>等具体参数打小抄），</a:t>
            </a:r>
            <a:r>
              <a:rPr lang="zh-CN" altLang="en-US" b="1" u="sng" dirty="0"/>
              <a:t>虚拟地址</a:t>
            </a:r>
            <a:r>
              <a:rPr lang="en-US" altLang="zh-CN" b="1" u="sng" dirty="0"/>
              <a:t>48</a:t>
            </a:r>
            <a:r>
              <a:rPr lang="zh-CN" altLang="en-US" b="1" u="sng" dirty="0"/>
              <a:t>位</a:t>
            </a:r>
            <a:r>
              <a:rPr lang="zh-CN" altLang="en-US" dirty="0"/>
              <a:t>，</a:t>
            </a:r>
            <a:r>
              <a:rPr lang="zh-CN" altLang="en-US" b="1" u="sng" dirty="0"/>
              <a:t>物理地址</a:t>
            </a:r>
            <a:r>
              <a:rPr lang="en-US" altLang="zh-CN" b="1" u="sng" dirty="0"/>
              <a:t>52</a:t>
            </a:r>
            <a:r>
              <a:rPr lang="zh-CN" altLang="en-US" b="1" u="sng" dirty="0"/>
              <a:t>位</a:t>
            </a:r>
            <a:r>
              <a:rPr lang="zh-CN" altLang="en-US" dirty="0"/>
              <a:t>，物理页和虚拟页大小</a:t>
            </a:r>
            <a:r>
              <a:rPr lang="en-US" altLang="zh-CN" dirty="0"/>
              <a:t>(</a:t>
            </a:r>
            <a:r>
              <a:rPr lang="zh-CN" altLang="en-US" dirty="0"/>
              <a:t>它们始终相等</a:t>
            </a:r>
            <a:r>
              <a:rPr lang="en-US" altLang="zh-CN" dirty="0"/>
              <a:t>)</a:t>
            </a:r>
            <a:r>
              <a:rPr lang="zh-CN" altLang="en-US" dirty="0"/>
              <a:t>在</a:t>
            </a:r>
            <a:r>
              <a:rPr lang="en-US" altLang="zh-CN" dirty="0"/>
              <a:t>Linux</a:t>
            </a:r>
            <a:r>
              <a:rPr lang="zh-CN" altLang="en-US" dirty="0"/>
              <a:t>下被设置为</a:t>
            </a:r>
            <a:r>
              <a:rPr lang="en-US" altLang="zh-CN" dirty="0"/>
              <a:t>4KB</a:t>
            </a:r>
            <a:r>
              <a:rPr lang="zh-CN" altLang="en-US" dirty="0"/>
              <a:t>（</a:t>
            </a:r>
            <a:r>
              <a:rPr lang="zh-CN" altLang="en-US" b="1" u="sng" dirty="0"/>
              <a:t>页偏移</a:t>
            </a:r>
            <a:r>
              <a:rPr lang="en-US" altLang="zh-CN" b="1" u="sng" dirty="0"/>
              <a:t>12</a:t>
            </a:r>
            <a:r>
              <a:rPr lang="zh-CN" altLang="en-US" b="1" u="sng" dirty="0"/>
              <a:t>位</a:t>
            </a:r>
            <a:r>
              <a:rPr lang="zh-CN" altLang="en-US" dirty="0"/>
              <a:t>），采取</a:t>
            </a:r>
            <a:r>
              <a:rPr lang="zh-CN" altLang="en-US" b="1" u="sng" dirty="0"/>
              <a:t>四级页表</a:t>
            </a:r>
            <a:r>
              <a:rPr lang="zh-CN" altLang="en-US" dirty="0"/>
              <a:t>，物理地址的</a:t>
            </a:r>
            <a:r>
              <a:rPr lang="zh-CN" altLang="en-US" b="1" u="sng" dirty="0"/>
              <a:t>低</a:t>
            </a:r>
            <a:r>
              <a:rPr lang="en-US" altLang="zh-CN" b="1" u="sng" dirty="0"/>
              <a:t>12</a:t>
            </a:r>
            <a:r>
              <a:rPr lang="zh-CN" altLang="en-US" b="1" u="sng" dirty="0"/>
              <a:t>位</a:t>
            </a:r>
            <a:r>
              <a:rPr lang="zh-CN" altLang="en-US" dirty="0"/>
              <a:t>为偏移</a:t>
            </a:r>
            <a:r>
              <a:rPr lang="en-US" altLang="zh-CN" dirty="0"/>
              <a:t>PPO</a:t>
            </a:r>
            <a:r>
              <a:rPr lang="zh-CN" altLang="en-US" dirty="0"/>
              <a:t>，</a:t>
            </a:r>
            <a:r>
              <a:rPr lang="zh-CN" altLang="en-US" b="1" u="sng" dirty="0"/>
              <a:t>高</a:t>
            </a:r>
            <a:r>
              <a:rPr lang="en-US" altLang="zh-CN" b="1" u="sng" dirty="0"/>
              <a:t>40</a:t>
            </a:r>
            <a:r>
              <a:rPr lang="zh-CN" altLang="en-US" b="1" u="sng" dirty="0"/>
              <a:t>位</a:t>
            </a:r>
            <a:r>
              <a:rPr lang="zh-CN" altLang="en-US" dirty="0"/>
              <a:t>为页号</a:t>
            </a:r>
            <a:r>
              <a:rPr lang="en-US" altLang="zh-CN" dirty="0"/>
              <a:t>PPN</a:t>
            </a:r>
            <a:r>
              <a:rPr lang="zh-CN" altLang="en-US" dirty="0"/>
              <a:t>，虚拟地址的</a:t>
            </a:r>
            <a:r>
              <a:rPr lang="zh-CN" altLang="en-US" b="1" u="sng" dirty="0"/>
              <a:t>低</a:t>
            </a:r>
            <a:r>
              <a:rPr lang="en-US" altLang="zh-CN" b="1" u="sng" dirty="0"/>
              <a:t>12</a:t>
            </a:r>
            <a:r>
              <a:rPr lang="zh-CN" altLang="en-US" b="1" u="sng" dirty="0"/>
              <a:t>位</a:t>
            </a:r>
            <a:r>
              <a:rPr lang="zh-CN" altLang="en-US" dirty="0"/>
              <a:t>为偏移</a:t>
            </a:r>
            <a:r>
              <a:rPr lang="en-US" altLang="zh-CN" dirty="0"/>
              <a:t>VPO</a:t>
            </a:r>
            <a:r>
              <a:rPr lang="zh-CN" altLang="en-US" dirty="0"/>
              <a:t>，</a:t>
            </a:r>
            <a:r>
              <a:rPr lang="zh-CN" altLang="en-US" b="1" u="sng" dirty="0"/>
              <a:t>高</a:t>
            </a:r>
            <a:r>
              <a:rPr lang="en-US" altLang="zh-CN" b="1" u="sng" dirty="0"/>
              <a:t>36</a:t>
            </a:r>
            <a:r>
              <a:rPr lang="zh-CN" altLang="en-US" b="1" u="sng" dirty="0"/>
              <a:t>位</a:t>
            </a:r>
            <a:r>
              <a:rPr lang="zh-CN" altLang="en-US" dirty="0"/>
              <a:t>为页号</a:t>
            </a:r>
            <a:r>
              <a:rPr lang="en-US" altLang="zh-CN" dirty="0"/>
              <a:t>VPN</a:t>
            </a:r>
            <a:r>
              <a:rPr lang="zh-CN" altLang="en-US" dirty="0"/>
              <a:t>，</a:t>
            </a:r>
            <a:r>
              <a:rPr lang="en-US" altLang="zh-CN" dirty="0"/>
              <a:t>VPN</a:t>
            </a:r>
            <a:r>
              <a:rPr lang="zh-CN" altLang="en-US" dirty="0"/>
              <a:t>会被均等分割为</a:t>
            </a:r>
            <a:r>
              <a:rPr lang="en-US" altLang="zh-CN" dirty="0"/>
              <a:t>4</a:t>
            </a:r>
            <a:r>
              <a:rPr lang="zh-CN" altLang="en-US" dirty="0"/>
              <a:t>个</a:t>
            </a:r>
            <a:r>
              <a:rPr lang="en-US" altLang="zh-CN" dirty="0"/>
              <a:t>9</a:t>
            </a:r>
            <a:r>
              <a:rPr lang="zh-CN" altLang="en-US" dirty="0"/>
              <a:t>位字段</a:t>
            </a:r>
            <a:r>
              <a:rPr lang="en-US" altLang="zh-CN" dirty="0"/>
              <a:t>VPN1~4</a:t>
            </a:r>
            <a:r>
              <a:rPr lang="zh-CN" altLang="en-US" dirty="0"/>
              <a:t>，表示每一级页表里指向下一级</a:t>
            </a:r>
            <a:r>
              <a:rPr lang="en-US" altLang="zh-CN" dirty="0"/>
              <a:t>PTE</a:t>
            </a:r>
            <a:r>
              <a:rPr lang="zh-CN" altLang="en-US" dirty="0"/>
              <a:t>的索引（所以每级页表里有</a:t>
            </a:r>
            <a:r>
              <a:rPr lang="en-US" altLang="zh-CN" dirty="0"/>
              <a:t>2^9=</a:t>
            </a:r>
            <a:r>
              <a:rPr lang="en-US" altLang="zh-CN" b="1" u="sng" dirty="0"/>
              <a:t>512</a:t>
            </a:r>
            <a:r>
              <a:rPr lang="zh-CN" altLang="en-US" b="1" u="sng" dirty="0"/>
              <a:t>个</a:t>
            </a:r>
            <a:r>
              <a:rPr lang="en-US" altLang="zh-CN" b="1" u="sng" dirty="0"/>
              <a:t>PTE</a:t>
            </a:r>
            <a:r>
              <a:rPr lang="zh-CN" altLang="en-US" dirty="0"/>
              <a:t>）。</a:t>
            </a:r>
            <a:r>
              <a:rPr lang="en-US" altLang="zh-CN" dirty="0"/>
              <a:t>CPU</a:t>
            </a:r>
            <a:r>
              <a:rPr lang="zh-CN" altLang="en-US" dirty="0"/>
              <a:t>中的控制寄存器</a:t>
            </a:r>
            <a:r>
              <a:rPr lang="en-US" altLang="zh-CN" dirty="0"/>
              <a:t>CR3</a:t>
            </a:r>
            <a:r>
              <a:rPr lang="zh-CN" altLang="en-US" dirty="0"/>
              <a:t>保存页表的物理基址。</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3C625F8B-B230-28C8-9603-4FC536F7B73B}"/>
              </a:ext>
            </a:extLst>
          </p:cNvPr>
          <p:cNvPicPr>
            <a:picLocks noChangeAspect="1"/>
          </p:cNvPicPr>
          <p:nvPr/>
        </p:nvPicPr>
        <p:blipFill>
          <a:blip r:embed="rId2"/>
          <a:stretch>
            <a:fillRect/>
          </a:stretch>
        </p:blipFill>
        <p:spPr>
          <a:xfrm>
            <a:off x="7810292" y="4042594"/>
            <a:ext cx="4198650" cy="2779840"/>
          </a:xfrm>
          <a:prstGeom prst="rect">
            <a:avLst/>
          </a:prstGeom>
        </p:spPr>
      </p:pic>
      <p:pic>
        <p:nvPicPr>
          <p:cNvPr id="13" name="图片 12">
            <a:extLst>
              <a:ext uri="{FF2B5EF4-FFF2-40B4-BE49-F238E27FC236}">
                <a16:creationId xmlns:a16="http://schemas.microsoft.com/office/drawing/2014/main" id="{DECE6AE8-9DC4-7CF6-1C96-EDE2A3AE6FC0}"/>
              </a:ext>
            </a:extLst>
          </p:cNvPr>
          <p:cNvPicPr>
            <a:picLocks noChangeAspect="1"/>
          </p:cNvPicPr>
          <p:nvPr/>
        </p:nvPicPr>
        <p:blipFill>
          <a:blip r:embed="rId3"/>
          <a:stretch>
            <a:fillRect/>
          </a:stretch>
        </p:blipFill>
        <p:spPr>
          <a:xfrm>
            <a:off x="1070913" y="4306058"/>
            <a:ext cx="3543326" cy="390528"/>
          </a:xfrm>
          <a:prstGeom prst="rect">
            <a:avLst/>
          </a:prstGeom>
        </p:spPr>
      </p:pic>
      <p:pic>
        <p:nvPicPr>
          <p:cNvPr id="15" name="图片 14">
            <a:extLst>
              <a:ext uri="{FF2B5EF4-FFF2-40B4-BE49-F238E27FC236}">
                <a16:creationId xmlns:a16="http://schemas.microsoft.com/office/drawing/2014/main" id="{A49E91A7-2ED9-3667-4C81-5FFA0952E9FD}"/>
              </a:ext>
            </a:extLst>
          </p:cNvPr>
          <p:cNvPicPr>
            <a:picLocks noChangeAspect="1"/>
          </p:cNvPicPr>
          <p:nvPr/>
        </p:nvPicPr>
        <p:blipFill>
          <a:blip r:embed="rId4"/>
          <a:stretch>
            <a:fillRect/>
          </a:stretch>
        </p:blipFill>
        <p:spPr>
          <a:xfrm>
            <a:off x="6661374" y="152390"/>
            <a:ext cx="3686202" cy="228602"/>
          </a:xfrm>
          <a:prstGeom prst="rect">
            <a:avLst/>
          </a:prstGeom>
        </p:spPr>
      </p:pic>
      <p:pic>
        <p:nvPicPr>
          <p:cNvPr id="17" name="图片 16">
            <a:extLst>
              <a:ext uri="{FF2B5EF4-FFF2-40B4-BE49-F238E27FC236}">
                <a16:creationId xmlns:a16="http://schemas.microsoft.com/office/drawing/2014/main" id="{233444B5-C2FC-D846-4B9F-E34C22BF69C2}"/>
              </a:ext>
            </a:extLst>
          </p:cNvPr>
          <p:cNvPicPr>
            <a:picLocks noChangeAspect="1"/>
          </p:cNvPicPr>
          <p:nvPr/>
        </p:nvPicPr>
        <p:blipFill>
          <a:blip r:embed="rId5"/>
          <a:stretch>
            <a:fillRect/>
          </a:stretch>
        </p:blipFill>
        <p:spPr>
          <a:xfrm>
            <a:off x="8175860" y="380992"/>
            <a:ext cx="2171716" cy="1066808"/>
          </a:xfrm>
          <a:prstGeom prst="rect">
            <a:avLst/>
          </a:prstGeom>
        </p:spPr>
      </p:pic>
      <p:pic>
        <p:nvPicPr>
          <p:cNvPr id="19" name="图片 18">
            <a:extLst>
              <a:ext uri="{FF2B5EF4-FFF2-40B4-BE49-F238E27FC236}">
                <a16:creationId xmlns:a16="http://schemas.microsoft.com/office/drawing/2014/main" id="{2A762A01-C957-35E9-DC4C-26FBCA0DCA65}"/>
              </a:ext>
            </a:extLst>
          </p:cNvPr>
          <p:cNvPicPr>
            <a:picLocks noChangeAspect="1"/>
          </p:cNvPicPr>
          <p:nvPr/>
        </p:nvPicPr>
        <p:blipFill>
          <a:blip r:embed="rId6"/>
          <a:stretch>
            <a:fillRect/>
          </a:stretch>
        </p:blipFill>
        <p:spPr>
          <a:xfrm>
            <a:off x="4826847" y="4042594"/>
            <a:ext cx="2314592" cy="2057415"/>
          </a:xfrm>
          <a:prstGeom prst="rect">
            <a:avLst/>
          </a:prstGeom>
        </p:spPr>
      </p:pic>
      <p:pic>
        <p:nvPicPr>
          <p:cNvPr id="21" name="图片 20">
            <a:extLst>
              <a:ext uri="{FF2B5EF4-FFF2-40B4-BE49-F238E27FC236}">
                <a16:creationId xmlns:a16="http://schemas.microsoft.com/office/drawing/2014/main" id="{8BC8595A-3634-990C-2120-9C3C7CEB7E0F}"/>
              </a:ext>
            </a:extLst>
          </p:cNvPr>
          <p:cNvPicPr>
            <a:picLocks noChangeAspect="1"/>
          </p:cNvPicPr>
          <p:nvPr/>
        </p:nvPicPr>
        <p:blipFill>
          <a:blip r:embed="rId7"/>
          <a:stretch>
            <a:fillRect/>
          </a:stretch>
        </p:blipFill>
        <p:spPr>
          <a:xfrm>
            <a:off x="4826847" y="6100009"/>
            <a:ext cx="2314592" cy="390528"/>
          </a:xfrm>
          <a:prstGeom prst="rect">
            <a:avLst/>
          </a:prstGeom>
        </p:spPr>
      </p:pic>
      <p:pic>
        <p:nvPicPr>
          <p:cNvPr id="23" name="图片 22">
            <a:extLst>
              <a:ext uri="{FF2B5EF4-FFF2-40B4-BE49-F238E27FC236}">
                <a16:creationId xmlns:a16="http://schemas.microsoft.com/office/drawing/2014/main" id="{12537ACE-4A54-70A2-64BB-962AF57F034A}"/>
              </a:ext>
            </a:extLst>
          </p:cNvPr>
          <p:cNvPicPr>
            <a:picLocks noChangeAspect="1"/>
          </p:cNvPicPr>
          <p:nvPr/>
        </p:nvPicPr>
        <p:blipFill>
          <a:blip r:embed="rId8"/>
          <a:stretch>
            <a:fillRect/>
          </a:stretch>
        </p:blipFill>
        <p:spPr>
          <a:xfrm>
            <a:off x="4826847" y="6476940"/>
            <a:ext cx="1514486" cy="247652"/>
          </a:xfrm>
          <a:prstGeom prst="rect">
            <a:avLst/>
          </a:prstGeom>
        </p:spPr>
      </p:pic>
      <p:sp>
        <p:nvSpPr>
          <p:cNvPr id="24" name="矩形 23">
            <a:extLst>
              <a:ext uri="{FF2B5EF4-FFF2-40B4-BE49-F238E27FC236}">
                <a16:creationId xmlns:a16="http://schemas.microsoft.com/office/drawing/2014/main" id="{89B381FD-8B22-3865-A29F-E0FCAB57C4E2}"/>
              </a:ext>
            </a:extLst>
          </p:cNvPr>
          <p:cNvSpPr/>
          <p:nvPr/>
        </p:nvSpPr>
        <p:spPr>
          <a:xfrm>
            <a:off x="6872941" y="5904753"/>
            <a:ext cx="191247" cy="148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649F8DD-A0EA-3953-9AA6-00226299F321}"/>
              </a:ext>
            </a:extLst>
          </p:cNvPr>
          <p:cNvSpPr/>
          <p:nvPr/>
        </p:nvSpPr>
        <p:spPr>
          <a:xfrm>
            <a:off x="4826846" y="5345964"/>
            <a:ext cx="362827" cy="7540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E7207E76-FDC8-D081-DFF5-519FE23A951C}"/>
              </a:ext>
            </a:extLst>
          </p:cNvPr>
          <p:cNvPicPr>
            <a:picLocks noChangeAspect="1"/>
          </p:cNvPicPr>
          <p:nvPr/>
        </p:nvPicPr>
        <p:blipFill>
          <a:blip r:embed="rId9"/>
          <a:stretch>
            <a:fillRect/>
          </a:stretch>
        </p:blipFill>
        <p:spPr>
          <a:xfrm>
            <a:off x="242186" y="5189622"/>
            <a:ext cx="4372053" cy="642729"/>
          </a:xfrm>
          <a:prstGeom prst="rect">
            <a:avLst/>
          </a:prstGeom>
        </p:spPr>
      </p:pic>
      <p:pic>
        <p:nvPicPr>
          <p:cNvPr id="28" name="图片 27">
            <a:extLst>
              <a:ext uri="{FF2B5EF4-FFF2-40B4-BE49-F238E27FC236}">
                <a16:creationId xmlns:a16="http://schemas.microsoft.com/office/drawing/2014/main" id="{BA1A3DEC-3754-49D4-80A5-61EE288FB100}"/>
              </a:ext>
            </a:extLst>
          </p:cNvPr>
          <p:cNvPicPr>
            <a:picLocks noChangeAspect="1"/>
          </p:cNvPicPr>
          <p:nvPr/>
        </p:nvPicPr>
        <p:blipFill>
          <a:blip r:embed="rId10"/>
          <a:stretch>
            <a:fillRect/>
          </a:stretch>
        </p:blipFill>
        <p:spPr>
          <a:xfrm>
            <a:off x="5685670" y="1505540"/>
            <a:ext cx="5219738" cy="371478"/>
          </a:xfrm>
          <a:prstGeom prst="rect">
            <a:avLst/>
          </a:prstGeom>
        </p:spPr>
      </p:pic>
      <p:pic>
        <p:nvPicPr>
          <p:cNvPr id="29" name="图片 28">
            <a:extLst>
              <a:ext uri="{FF2B5EF4-FFF2-40B4-BE49-F238E27FC236}">
                <a16:creationId xmlns:a16="http://schemas.microsoft.com/office/drawing/2014/main" id="{A3F63443-52BF-3B54-F6D6-A20612C75E4D}"/>
              </a:ext>
            </a:extLst>
          </p:cNvPr>
          <p:cNvPicPr>
            <a:picLocks noChangeAspect="1"/>
          </p:cNvPicPr>
          <p:nvPr/>
        </p:nvPicPr>
        <p:blipFill>
          <a:blip r:embed="rId11"/>
          <a:stretch>
            <a:fillRect/>
          </a:stretch>
        </p:blipFill>
        <p:spPr>
          <a:xfrm>
            <a:off x="194575" y="6257141"/>
            <a:ext cx="4467273" cy="219799"/>
          </a:xfrm>
          <a:prstGeom prst="rect">
            <a:avLst/>
          </a:prstGeom>
        </p:spPr>
      </p:pic>
    </p:spTree>
    <p:extLst>
      <p:ext uri="{BB962C8B-B14F-4D97-AF65-F5344CB8AC3E}">
        <p14:creationId xmlns:p14="http://schemas.microsoft.com/office/powerpoint/2010/main" val="399832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763BC-F01F-CF5C-2BD5-0C4BCA7838C3}"/>
              </a:ext>
            </a:extLst>
          </p:cNvPr>
          <p:cNvSpPr>
            <a:spLocks noGrp="1"/>
          </p:cNvSpPr>
          <p:nvPr>
            <p:ph type="title"/>
          </p:nvPr>
        </p:nvSpPr>
        <p:spPr/>
        <p:txBody>
          <a:bodyPr/>
          <a:lstStyle/>
          <a:p>
            <a:r>
              <a:rPr lang="en-US" altLang="zh-CN" dirty="0"/>
              <a:t>11.</a:t>
            </a:r>
            <a:r>
              <a:rPr lang="zh-CN" altLang="en-US" dirty="0"/>
              <a:t>地址翻译的硬件机制</a:t>
            </a:r>
          </a:p>
        </p:txBody>
      </p:sp>
      <p:sp>
        <p:nvSpPr>
          <p:cNvPr id="3" name="内容占位符 2">
            <a:extLst>
              <a:ext uri="{FF2B5EF4-FFF2-40B4-BE49-F238E27FC236}">
                <a16:creationId xmlns:a16="http://schemas.microsoft.com/office/drawing/2014/main" id="{4040F4DA-BBC6-31D4-1729-3D75363C6506}"/>
              </a:ext>
            </a:extLst>
          </p:cNvPr>
          <p:cNvSpPr>
            <a:spLocks noGrp="1"/>
          </p:cNvSpPr>
          <p:nvPr>
            <p:ph idx="1"/>
          </p:nvPr>
        </p:nvSpPr>
        <p:spPr>
          <a:xfrm>
            <a:off x="1433246" y="1871852"/>
            <a:ext cx="9915308" cy="3450613"/>
          </a:xfrm>
        </p:spPr>
        <p:txBody>
          <a:bodyPr/>
          <a:lstStyle/>
          <a:p>
            <a:r>
              <a:rPr lang="en-US" altLang="zh-CN" dirty="0"/>
              <a:t>Core i7</a:t>
            </a:r>
            <a:r>
              <a:rPr lang="zh-CN" altLang="en-US" dirty="0"/>
              <a:t>的</a:t>
            </a:r>
            <a:r>
              <a:rPr lang="en-US" altLang="zh-CN" dirty="0"/>
              <a:t>PTE</a:t>
            </a:r>
            <a:r>
              <a:rPr lang="zh-CN" altLang="en-US" dirty="0"/>
              <a:t>是</a:t>
            </a:r>
            <a:r>
              <a:rPr lang="en-US" altLang="zh-CN" b="1" u="sng" dirty="0"/>
              <a:t>8</a:t>
            </a:r>
            <a:r>
              <a:rPr lang="zh-CN" altLang="en-US" b="1" u="sng" dirty="0"/>
              <a:t>字节</a:t>
            </a:r>
            <a:r>
              <a:rPr lang="en-US" altLang="zh-CN" b="1" u="sng" dirty="0"/>
              <a:t>64</a:t>
            </a:r>
            <a:r>
              <a:rPr lang="zh-CN" altLang="en-US" b="1" u="sng" dirty="0"/>
              <a:t>位</a:t>
            </a:r>
            <a:r>
              <a:rPr lang="zh-CN" altLang="en-US" dirty="0"/>
              <a:t>的，其中包含了下一级页表或页的物理地址，或者当页未缓存时页的磁盘位置，以及一些与内存管理密切相关的位字段。（</a:t>
            </a:r>
            <a:r>
              <a:rPr lang="zh-CN" altLang="en-US" dirty="0">
                <a:solidFill>
                  <a:srgbClr val="C00000"/>
                </a:solidFill>
              </a:rPr>
              <a:t>内存管理的原理</a:t>
            </a:r>
            <a:r>
              <a:rPr lang="zh-CN" altLang="en-US" dirty="0"/>
              <a:t>）</a:t>
            </a:r>
            <a:endParaRPr lang="en-US" altLang="zh-CN" dirty="0"/>
          </a:p>
          <a:p>
            <a:r>
              <a:rPr lang="en-US" altLang="zh-CN" dirty="0"/>
              <a:t>i7</a:t>
            </a:r>
            <a:r>
              <a:rPr lang="zh-CN" altLang="en-US" dirty="0"/>
              <a:t>的一级数据</a:t>
            </a:r>
            <a:r>
              <a:rPr lang="en-US" altLang="zh-CN" dirty="0"/>
              <a:t>TLB</a:t>
            </a:r>
            <a:r>
              <a:rPr lang="zh-CN" altLang="en-US" dirty="0"/>
              <a:t>中有</a:t>
            </a:r>
            <a:r>
              <a:rPr lang="en-US" altLang="zh-CN" dirty="0"/>
              <a:t>16</a:t>
            </a:r>
            <a:r>
              <a:rPr lang="zh-CN" altLang="en-US" dirty="0"/>
              <a:t>个组，每组</a:t>
            </a:r>
            <a:r>
              <a:rPr lang="en-US" altLang="zh-CN" dirty="0"/>
              <a:t>4</a:t>
            </a:r>
            <a:r>
              <a:rPr lang="zh-CN" altLang="en-US" dirty="0"/>
              <a:t>行</a:t>
            </a:r>
            <a:r>
              <a:rPr lang="en-US" altLang="zh-CN" dirty="0"/>
              <a:t>(</a:t>
            </a:r>
            <a:r>
              <a:rPr lang="zh-CN" altLang="en-US" dirty="0"/>
              <a:t>路</a:t>
            </a:r>
            <a:r>
              <a:rPr lang="en-US" altLang="zh-CN" dirty="0"/>
              <a:t>)</a:t>
            </a:r>
            <a:r>
              <a:rPr lang="zh-CN" altLang="en-US" dirty="0"/>
              <a:t>，</a:t>
            </a:r>
            <a:r>
              <a:rPr lang="zh-CN" altLang="en-US" b="1" u="sng" dirty="0"/>
              <a:t>每行一个</a:t>
            </a:r>
            <a:endParaRPr lang="en-US" altLang="zh-CN" b="1" u="sng" dirty="0"/>
          </a:p>
          <a:p>
            <a:pPr marL="0" indent="0">
              <a:buNone/>
            </a:pPr>
            <a:r>
              <a:rPr lang="en-US" altLang="zh-CN" b="1" u="sng" dirty="0"/>
              <a:t>8</a:t>
            </a:r>
            <a:r>
              <a:rPr lang="zh-CN" altLang="en-US" b="1" u="sng" dirty="0"/>
              <a:t>字节的</a:t>
            </a:r>
            <a:r>
              <a:rPr lang="en-US" altLang="zh-CN" b="1" u="sng" dirty="0"/>
              <a:t>PTE</a:t>
            </a:r>
            <a:r>
              <a:rPr lang="zh-CN" altLang="en-US" dirty="0"/>
              <a:t>（等价于块），这个</a:t>
            </a:r>
            <a:r>
              <a:rPr lang="en-US" altLang="zh-CN" dirty="0"/>
              <a:t>TLB</a:t>
            </a:r>
            <a:r>
              <a:rPr lang="zh-CN" altLang="en-US" dirty="0"/>
              <a:t>能够缓存</a:t>
            </a:r>
            <a:r>
              <a:rPr lang="en-US" altLang="zh-CN" dirty="0"/>
              <a:t>64</a:t>
            </a:r>
            <a:r>
              <a:rPr lang="zh-CN" altLang="en-US" dirty="0"/>
              <a:t>个</a:t>
            </a:r>
            <a:r>
              <a:rPr lang="en-US" altLang="zh-CN" dirty="0"/>
              <a:t>PTE</a:t>
            </a:r>
            <a:r>
              <a:rPr lang="zh-CN" altLang="en-US" dirty="0"/>
              <a:t>，每</a:t>
            </a:r>
            <a:endParaRPr lang="en-US" altLang="zh-CN" dirty="0"/>
          </a:p>
          <a:p>
            <a:pPr marL="0" indent="0">
              <a:buNone/>
            </a:pPr>
            <a:r>
              <a:rPr lang="zh-CN" altLang="en-US" dirty="0"/>
              <a:t>个</a:t>
            </a:r>
            <a:r>
              <a:rPr lang="en-US" altLang="zh-CN" dirty="0"/>
              <a:t>36</a:t>
            </a:r>
            <a:r>
              <a:rPr lang="zh-CN" altLang="en-US" dirty="0"/>
              <a:t>位</a:t>
            </a:r>
            <a:r>
              <a:rPr lang="en-US" altLang="zh-CN" dirty="0"/>
              <a:t>VPN</a:t>
            </a:r>
            <a:r>
              <a:rPr lang="zh-CN" altLang="en-US" dirty="0"/>
              <a:t>的低</a:t>
            </a:r>
            <a:r>
              <a:rPr lang="en-US" altLang="zh-CN" dirty="0"/>
              <a:t>4</a:t>
            </a:r>
            <a:r>
              <a:rPr lang="zh-CN" altLang="en-US" dirty="0"/>
              <a:t>位为组索引</a:t>
            </a:r>
            <a:r>
              <a:rPr lang="en-US" altLang="zh-CN" dirty="0"/>
              <a:t>TLBI</a:t>
            </a:r>
            <a:r>
              <a:rPr lang="zh-CN" altLang="en-US" dirty="0"/>
              <a:t>，映射到</a:t>
            </a:r>
            <a:r>
              <a:rPr lang="en-US" altLang="zh-CN" dirty="0"/>
              <a:t>TLB</a:t>
            </a:r>
            <a:r>
              <a:rPr lang="zh-CN" altLang="en-US" dirty="0"/>
              <a:t>的组，高</a:t>
            </a:r>
            <a:r>
              <a:rPr lang="en-US" altLang="zh-CN" dirty="0"/>
              <a:t>32</a:t>
            </a:r>
          </a:p>
          <a:p>
            <a:pPr marL="0" indent="0">
              <a:buNone/>
            </a:pPr>
            <a:r>
              <a:rPr lang="zh-CN" altLang="en-US" dirty="0"/>
              <a:t>位为标记</a:t>
            </a:r>
            <a:r>
              <a:rPr lang="en-US" altLang="zh-CN" dirty="0"/>
              <a:t>TLBT</a:t>
            </a:r>
            <a:r>
              <a:rPr lang="zh-CN" altLang="en-US" dirty="0"/>
              <a:t>，原理、计算、命中过程和</a:t>
            </a:r>
            <a:r>
              <a:rPr lang="en-US" altLang="zh-CN" dirty="0"/>
              <a:t>Cache</a:t>
            </a:r>
            <a:r>
              <a:rPr lang="zh-CN" altLang="en-US" dirty="0"/>
              <a:t>是一样的。</a:t>
            </a:r>
            <a:endParaRPr lang="en-US" altLang="zh-CN" dirty="0"/>
          </a:p>
          <a:p>
            <a:endParaRPr lang="zh-CN" altLang="en-US" dirty="0"/>
          </a:p>
        </p:txBody>
      </p:sp>
      <p:pic>
        <p:nvPicPr>
          <p:cNvPr id="7" name="图片 6">
            <a:extLst>
              <a:ext uri="{FF2B5EF4-FFF2-40B4-BE49-F238E27FC236}">
                <a16:creationId xmlns:a16="http://schemas.microsoft.com/office/drawing/2014/main" id="{57F5E4C2-93FC-EB40-E25E-2B2066F57F8F}"/>
              </a:ext>
            </a:extLst>
          </p:cNvPr>
          <p:cNvPicPr>
            <a:picLocks noChangeAspect="1"/>
          </p:cNvPicPr>
          <p:nvPr/>
        </p:nvPicPr>
        <p:blipFill>
          <a:blip r:embed="rId2"/>
          <a:stretch>
            <a:fillRect/>
          </a:stretch>
        </p:blipFill>
        <p:spPr>
          <a:xfrm>
            <a:off x="8038043" y="2659920"/>
            <a:ext cx="3843362" cy="2647779"/>
          </a:xfrm>
          <a:prstGeom prst="rect">
            <a:avLst/>
          </a:prstGeom>
        </p:spPr>
      </p:pic>
      <p:pic>
        <p:nvPicPr>
          <p:cNvPr id="8" name="图片 7">
            <a:extLst>
              <a:ext uri="{FF2B5EF4-FFF2-40B4-BE49-F238E27FC236}">
                <a16:creationId xmlns:a16="http://schemas.microsoft.com/office/drawing/2014/main" id="{7D5629A9-2158-7FC9-64A6-ADE4E686C7B7}"/>
              </a:ext>
            </a:extLst>
          </p:cNvPr>
          <p:cNvPicPr>
            <a:picLocks noChangeAspect="1"/>
          </p:cNvPicPr>
          <p:nvPr/>
        </p:nvPicPr>
        <p:blipFill>
          <a:blip r:embed="rId3"/>
          <a:stretch>
            <a:fillRect/>
          </a:stretch>
        </p:blipFill>
        <p:spPr>
          <a:xfrm>
            <a:off x="9365128" y="358585"/>
            <a:ext cx="2826871" cy="776850"/>
          </a:xfrm>
          <a:prstGeom prst="rect">
            <a:avLst/>
          </a:prstGeom>
        </p:spPr>
      </p:pic>
      <p:sp>
        <p:nvSpPr>
          <p:cNvPr id="9" name="文本框 8">
            <a:extLst>
              <a:ext uri="{FF2B5EF4-FFF2-40B4-BE49-F238E27FC236}">
                <a16:creationId xmlns:a16="http://schemas.microsoft.com/office/drawing/2014/main" id="{4C20F7A3-D376-D221-C77C-DD4F92901FE9}"/>
              </a:ext>
            </a:extLst>
          </p:cNvPr>
          <p:cNvSpPr txBox="1"/>
          <p:nvPr/>
        </p:nvSpPr>
        <p:spPr>
          <a:xfrm>
            <a:off x="10468233" y="130056"/>
            <a:ext cx="2042343" cy="369332"/>
          </a:xfrm>
          <a:prstGeom prst="rect">
            <a:avLst/>
          </a:prstGeom>
          <a:noFill/>
        </p:spPr>
        <p:txBody>
          <a:bodyPr wrap="square" rtlCol="0">
            <a:spAutoFit/>
          </a:bodyPr>
          <a:lstStyle/>
          <a:p>
            <a:r>
              <a:rPr lang="zh-CN" altLang="en-US" b="1" dirty="0">
                <a:solidFill>
                  <a:srgbClr val="FF0000"/>
                </a:solidFill>
              </a:rPr>
              <a:t>页是地址对齐的！</a:t>
            </a:r>
          </a:p>
        </p:txBody>
      </p:sp>
      <p:grpSp>
        <p:nvGrpSpPr>
          <p:cNvPr id="10" name="组合 9">
            <a:extLst>
              <a:ext uri="{FF2B5EF4-FFF2-40B4-BE49-F238E27FC236}">
                <a16:creationId xmlns:a16="http://schemas.microsoft.com/office/drawing/2014/main" id="{16BD53DF-A13F-F03D-0396-B29C3F6702BC}"/>
              </a:ext>
            </a:extLst>
          </p:cNvPr>
          <p:cNvGrpSpPr/>
          <p:nvPr/>
        </p:nvGrpSpPr>
        <p:grpSpPr>
          <a:xfrm>
            <a:off x="9459988" y="632878"/>
            <a:ext cx="351720" cy="212400"/>
            <a:chOff x="5225569" y="1107803"/>
            <a:chExt cx="351720" cy="212400"/>
          </a:xfrm>
        </p:grpSpPr>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7286C932-D873-C587-BA7E-E4885F001D46}"/>
                    </a:ext>
                  </a:extLst>
                </p14:cNvPr>
                <p14:cNvContentPartPr/>
                <p14:nvPr/>
              </p14:nvContentPartPr>
              <p14:xfrm>
                <a:off x="5225569" y="1107803"/>
                <a:ext cx="342000" cy="186480"/>
              </p14:xfrm>
            </p:contentPart>
          </mc:Choice>
          <mc:Fallback xmlns="">
            <p:pic>
              <p:nvPicPr>
                <p:cNvPr id="4" name="墨迹 3">
                  <a:extLst>
                    <a:ext uri="{FF2B5EF4-FFF2-40B4-BE49-F238E27FC236}">
                      <a16:creationId xmlns:a16="http://schemas.microsoft.com/office/drawing/2014/main" id="{93310B6A-DF62-D6CB-70B5-DB124E5C0B13}"/>
                    </a:ext>
                  </a:extLst>
                </p:cNvPr>
                <p:cNvPicPr/>
                <p:nvPr/>
              </p:nvPicPr>
              <p:blipFill>
                <a:blip r:embed="rId10"/>
                <a:stretch>
                  <a:fillRect/>
                </a:stretch>
              </p:blipFill>
              <p:spPr>
                <a:xfrm>
                  <a:off x="5221249" y="1103483"/>
                  <a:ext cx="350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65DA082A-C124-95D3-3ADD-F722B154A6B9}"/>
                    </a:ext>
                  </a:extLst>
                </p14:cNvPr>
                <p14:cNvContentPartPr/>
                <p14:nvPr/>
              </p14:nvContentPartPr>
              <p14:xfrm>
                <a:off x="5231689" y="1144523"/>
                <a:ext cx="345600" cy="175680"/>
              </p14:xfrm>
            </p:contentPart>
          </mc:Choice>
          <mc:Fallback xmlns="">
            <p:pic>
              <p:nvPicPr>
                <p:cNvPr id="6" name="墨迹 5">
                  <a:extLst>
                    <a:ext uri="{FF2B5EF4-FFF2-40B4-BE49-F238E27FC236}">
                      <a16:creationId xmlns:a16="http://schemas.microsoft.com/office/drawing/2014/main" id="{8E2347E9-EB05-018F-D29B-085EBF74EDFC}"/>
                    </a:ext>
                  </a:extLst>
                </p:cNvPr>
                <p:cNvPicPr/>
                <p:nvPr/>
              </p:nvPicPr>
              <p:blipFill>
                <a:blip r:embed="rId12"/>
                <a:stretch>
                  <a:fillRect/>
                </a:stretch>
              </p:blipFill>
              <p:spPr>
                <a:xfrm>
                  <a:off x="5227369" y="1140203"/>
                  <a:ext cx="35424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E6847A93-F1A5-B353-E029-1553B8A85BB2}"/>
                  </a:ext>
                </a:extLst>
              </p14:cNvPr>
              <p14:cNvContentPartPr/>
              <p14:nvPr/>
            </p14:nvContentPartPr>
            <p14:xfrm>
              <a:off x="8532153" y="4932833"/>
              <a:ext cx="1708560" cy="221760"/>
            </p14:xfrm>
          </p:contentPart>
        </mc:Choice>
        <mc:Fallback xmlns="">
          <p:pic>
            <p:nvPicPr>
              <p:cNvPr id="13" name="墨迹 12">
                <a:extLst>
                  <a:ext uri="{FF2B5EF4-FFF2-40B4-BE49-F238E27FC236}">
                    <a16:creationId xmlns:a16="http://schemas.microsoft.com/office/drawing/2014/main" id="{E6847A93-F1A5-B353-E029-1553B8A85BB2}"/>
                  </a:ext>
                </a:extLst>
              </p:cNvPr>
              <p:cNvPicPr/>
              <p:nvPr/>
            </p:nvPicPr>
            <p:blipFill>
              <a:blip r:embed="rId14"/>
              <a:stretch>
                <a:fillRect/>
              </a:stretch>
            </p:blipFill>
            <p:spPr>
              <a:xfrm>
                <a:off x="8527833" y="4928513"/>
                <a:ext cx="171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a:extLst>
                  <a:ext uri="{FF2B5EF4-FFF2-40B4-BE49-F238E27FC236}">
                    <a16:creationId xmlns:a16="http://schemas.microsoft.com/office/drawing/2014/main" id="{4F430919-0913-FAD5-9873-8607DEB9AE50}"/>
                  </a:ext>
                </a:extLst>
              </p14:cNvPr>
              <p14:cNvContentPartPr/>
              <p14:nvPr/>
            </p14:nvContentPartPr>
            <p14:xfrm>
              <a:off x="10239273" y="5012393"/>
              <a:ext cx="103320" cy="5760"/>
            </p14:xfrm>
          </p:contentPart>
        </mc:Choice>
        <mc:Fallback xmlns="">
          <p:pic>
            <p:nvPicPr>
              <p:cNvPr id="14" name="墨迹 13">
                <a:extLst>
                  <a:ext uri="{FF2B5EF4-FFF2-40B4-BE49-F238E27FC236}">
                    <a16:creationId xmlns:a16="http://schemas.microsoft.com/office/drawing/2014/main" id="{4F430919-0913-FAD5-9873-8607DEB9AE50}"/>
                  </a:ext>
                </a:extLst>
              </p:cNvPr>
              <p:cNvPicPr/>
              <p:nvPr/>
            </p:nvPicPr>
            <p:blipFill>
              <a:blip r:embed="rId16"/>
              <a:stretch>
                <a:fillRect/>
              </a:stretch>
            </p:blipFill>
            <p:spPr>
              <a:xfrm>
                <a:off x="10234953" y="5008073"/>
                <a:ext cx="11196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2A8A751B-55CF-90B3-C408-67CF4EA5864F}"/>
                  </a:ext>
                </a:extLst>
              </p14:cNvPr>
              <p14:cNvContentPartPr/>
              <p14:nvPr/>
            </p14:nvContentPartPr>
            <p14:xfrm>
              <a:off x="8520993" y="3746273"/>
              <a:ext cx="2009160" cy="164880"/>
            </p14:xfrm>
          </p:contentPart>
        </mc:Choice>
        <mc:Fallback xmlns="">
          <p:pic>
            <p:nvPicPr>
              <p:cNvPr id="15" name="墨迹 14">
                <a:extLst>
                  <a:ext uri="{FF2B5EF4-FFF2-40B4-BE49-F238E27FC236}">
                    <a16:creationId xmlns:a16="http://schemas.microsoft.com/office/drawing/2014/main" id="{2A8A751B-55CF-90B3-C408-67CF4EA5864F}"/>
                  </a:ext>
                </a:extLst>
              </p:cNvPr>
              <p:cNvPicPr/>
              <p:nvPr/>
            </p:nvPicPr>
            <p:blipFill>
              <a:blip r:embed="rId18"/>
              <a:stretch>
                <a:fillRect/>
              </a:stretch>
            </p:blipFill>
            <p:spPr>
              <a:xfrm>
                <a:off x="8516673" y="3741953"/>
                <a:ext cx="2017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6C570468-021C-A4B0-7C5B-4CA8D5A0794B}"/>
                  </a:ext>
                </a:extLst>
              </p14:cNvPr>
              <p14:cNvContentPartPr/>
              <p14:nvPr/>
            </p14:nvContentPartPr>
            <p14:xfrm>
              <a:off x="7260649" y="6842603"/>
              <a:ext cx="360" cy="360"/>
            </p14:xfrm>
          </p:contentPart>
        </mc:Choice>
        <mc:Fallback xmlns="">
          <p:pic>
            <p:nvPicPr>
              <p:cNvPr id="16" name="墨迹 15">
                <a:extLst>
                  <a:ext uri="{FF2B5EF4-FFF2-40B4-BE49-F238E27FC236}">
                    <a16:creationId xmlns:a16="http://schemas.microsoft.com/office/drawing/2014/main" id="{6C570468-021C-A4B0-7C5B-4CA8D5A0794B}"/>
                  </a:ext>
                </a:extLst>
              </p:cNvPr>
              <p:cNvPicPr/>
              <p:nvPr/>
            </p:nvPicPr>
            <p:blipFill>
              <a:blip r:embed="rId20"/>
              <a:stretch>
                <a:fillRect/>
              </a:stretch>
            </p:blipFill>
            <p:spPr>
              <a:xfrm>
                <a:off x="7256329" y="683828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a:extLst>
                  <a:ext uri="{FF2B5EF4-FFF2-40B4-BE49-F238E27FC236}">
                    <a16:creationId xmlns:a16="http://schemas.microsoft.com/office/drawing/2014/main" id="{8CFCF00C-6412-1462-BC05-C080386A7EBE}"/>
                  </a:ext>
                </a:extLst>
              </p14:cNvPr>
              <p14:cNvContentPartPr/>
              <p14:nvPr/>
            </p14:nvContentPartPr>
            <p14:xfrm>
              <a:off x="8507313" y="3920873"/>
              <a:ext cx="1960920" cy="129600"/>
            </p14:xfrm>
          </p:contentPart>
        </mc:Choice>
        <mc:Fallback xmlns="">
          <p:pic>
            <p:nvPicPr>
              <p:cNvPr id="18" name="墨迹 17">
                <a:extLst>
                  <a:ext uri="{FF2B5EF4-FFF2-40B4-BE49-F238E27FC236}">
                    <a16:creationId xmlns:a16="http://schemas.microsoft.com/office/drawing/2014/main" id="{8CFCF00C-6412-1462-BC05-C080386A7EBE}"/>
                  </a:ext>
                </a:extLst>
              </p:cNvPr>
              <p:cNvPicPr/>
              <p:nvPr/>
            </p:nvPicPr>
            <p:blipFill>
              <a:blip r:embed="rId22"/>
              <a:stretch>
                <a:fillRect/>
              </a:stretch>
            </p:blipFill>
            <p:spPr>
              <a:xfrm>
                <a:off x="8502993" y="3916553"/>
                <a:ext cx="1969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墨迹 18">
                <a:extLst>
                  <a:ext uri="{FF2B5EF4-FFF2-40B4-BE49-F238E27FC236}">
                    <a16:creationId xmlns:a16="http://schemas.microsoft.com/office/drawing/2014/main" id="{64B46E47-59C1-F262-BCB6-8C472F5C884F}"/>
                  </a:ext>
                </a:extLst>
              </p14:cNvPr>
              <p14:cNvContentPartPr/>
              <p14:nvPr/>
            </p14:nvContentPartPr>
            <p14:xfrm>
              <a:off x="8542593" y="4392833"/>
              <a:ext cx="2418480" cy="323640"/>
            </p14:xfrm>
          </p:contentPart>
        </mc:Choice>
        <mc:Fallback xmlns="">
          <p:pic>
            <p:nvPicPr>
              <p:cNvPr id="19" name="墨迹 18">
                <a:extLst>
                  <a:ext uri="{FF2B5EF4-FFF2-40B4-BE49-F238E27FC236}">
                    <a16:creationId xmlns:a16="http://schemas.microsoft.com/office/drawing/2014/main" id="{64B46E47-59C1-F262-BCB6-8C472F5C884F}"/>
                  </a:ext>
                </a:extLst>
              </p:cNvPr>
              <p:cNvPicPr/>
              <p:nvPr/>
            </p:nvPicPr>
            <p:blipFill>
              <a:blip r:embed="rId24"/>
              <a:stretch>
                <a:fillRect/>
              </a:stretch>
            </p:blipFill>
            <p:spPr>
              <a:xfrm>
                <a:off x="8538273" y="4388513"/>
                <a:ext cx="24271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墨迹 19">
                <a:extLst>
                  <a:ext uri="{FF2B5EF4-FFF2-40B4-BE49-F238E27FC236}">
                    <a16:creationId xmlns:a16="http://schemas.microsoft.com/office/drawing/2014/main" id="{8606513B-96E1-A468-D6C1-C28767FB2716}"/>
                  </a:ext>
                </a:extLst>
              </p14:cNvPr>
              <p14:cNvContentPartPr/>
              <p14:nvPr/>
            </p14:nvContentPartPr>
            <p14:xfrm>
              <a:off x="10445193" y="3958313"/>
              <a:ext cx="181800" cy="18360"/>
            </p14:xfrm>
          </p:contentPart>
        </mc:Choice>
        <mc:Fallback xmlns="">
          <p:pic>
            <p:nvPicPr>
              <p:cNvPr id="20" name="墨迹 19">
                <a:extLst>
                  <a:ext uri="{FF2B5EF4-FFF2-40B4-BE49-F238E27FC236}">
                    <a16:creationId xmlns:a16="http://schemas.microsoft.com/office/drawing/2014/main" id="{8606513B-96E1-A468-D6C1-C28767FB2716}"/>
                  </a:ext>
                </a:extLst>
              </p:cNvPr>
              <p:cNvPicPr/>
              <p:nvPr/>
            </p:nvPicPr>
            <p:blipFill>
              <a:blip r:embed="rId26"/>
              <a:stretch>
                <a:fillRect/>
              </a:stretch>
            </p:blipFill>
            <p:spPr>
              <a:xfrm>
                <a:off x="10440873" y="3953993"/>
                <a:ext cx="190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墨迹 20">
                <a:extLst>
                  <a:ext uri="{FF2B5EF4-FFF2-40B4-BE49-F238E27FC236}">
                    <a16:creationId xmlns:a16="http://schemas.microsoft.com/office/drawing/2014/main" id="{5CD7625E-2346-DD8E-57A2-6604B5F9E35B}"/>
                  </a:ext>
                </a:extLst>
              </p14:cNvPr>
              <p14:cNvContentPartPr/>
              <p14:nvPr/>
            </p14:nvContentPartPr>
            <p14:xfrm>
              <a:off x="10947753" y="4527473"/>
              <a:ext cx="185040" cy="2880"/>
            </p14:xfrm>
          </p:contentPart>
        </mc:Choice>
        <mc:Fallback xmlns="">
          <p:pic>
            <p:nvPicPr>
              <p:cNvPr id="21" name="墨迹 20">
                <a:extLst>
                  <a:ext uri="{FF2B5EF4-FFF2-40B4-BE49-F238E27FC236}">
                    <a16:creationId xmlns:a16="http://schemas.microsoft.com/office/drawing/2014/main" id="{5CD7625E-2346-DD8E-57A2-6604B5F9E35B}"/>
                  </a:ext>
                </a:extLst>
              </p:cNvPr>
              <p:cNvPicPr/>
              <p:nvPr/>
            </p:nvPicPr>
            <p:blipFill>
              <a:blip r:embed="rId28"/>
              <a:stretch>
                <a:fillRect/>
              </a:stretch>
            </p:blipFill>
            <p:spPr>
              <a:xfrm>
                <a:off x="10943433" y="4523153"/>
                <a:ext cx="193680" cy="11520"/>
              </a:xfrm>
              <a:prstGeom prst="rect">
                <a:avLst/>
              </a:prstGeom>
            </p:spPr>
          </p:pic>
        </mc:Fallback>
      </mc:AlternateContent>
      <p:sp>
        <p:nvSpPr>
          <p:cNvPr id="22" name="文本框 21">
            <a:extLst>
              <a:ext uri="{FF2B5EF4-FFF2-40B4-BE49-F238E27FC236}">
                <a16:creationId xmlns:a16="http://schemas.microsoft.com/office/drawing/2014/main" id="{9BC5CE04-7277-66B1-4C54-8291ED0EBE4F}"/>
              </a:ext>
            </a:extLst>
          </p:cNvPr>
          <p:cNvSpPr txBox="1"/>
          <p:nvPr/>
        </p:nvSpPr>
        <p:spPr>
          <a:xfrm>
            <a:off x="10326022" y="3551908"/>
            <a:ext cx="1616853" cy="307777"/>
          </a:xfrm>
          <a:prstGeom prst="rect">
            <a:avLst/>
          </a:prstGeom>
          <a:noFill/>
        </p:spPr>
        <p:txBody>
          <a:bodyPr wrap="square" rtlCol="0">
            <a:spAutoFit/>
          </a:bodyPr>
          <a:lstStyle/>
          <a:p>
            <a:r>
              <a:rPr lang="zh-CN" altLang="en-US" sz="1400" b="1" dirty="0">
                <a:solidFill>
                  <a:srgbClr val="FF0000"/>
                </a:solidFill>
              </a:rPr>
              <a:t>引发缺页故障</a:t>
            </a:r>
          </a:p>
        </p:txBody>
      </p:sp>
      <p:sp>
        <p:nvSpPr>
          <p:cNvPr id="24" name="文本框 23">
            <a:extLst>
              <a:ext uri="{FF2B5EF4-FFF2-40B4-BE49-F238E27FC236}">
                <a16:creationId xmlns:a16="http://schemas.microsoft.com/office/drawing/2014/main" id="{DF1770CA-C93C-0D6B-B950-028B84CCCCE1}"/>
              </a:ext>
            </a:extLst>
          </p:cNvPr>
          <p:cNvSpPr txBox="1"/>
          <p:nvPr/>
        </p:nvSpPr>
        <p:spPr>
          <a:xfrm>
            <a:off x="10238064" y="4849920"/>
            <a:ext cx="1872639" cy="523220"/>
          </a:xfrm>
          <a:prstGeom prst="rect">
            <a:avLst/>
          </a:prstGeom>
          <a:noFill/>
        </p:spPr>
        <p:txBody>
          <a:bodyPr wrap="square" rtlCol="0">
            <a:spAutoFit/>
          </a:bodyPr>
          <a:lstStyle/>
          <a:p>
            <a:r>
              <a:rPr lang="zh-CN" altLang="en-US" sz="1400" b="1" dirty="0">
                <a:solidFill>
                  <a:srgbClr val="FF0000"/>
                </a:solidFill>
              </a:rPr>
              <a:t>防范缓冲区溢出攻击</a:t>
            </a:r>
            <a:r>
              <a:rPr lang="en-US" altLang="zh-CN" sz="1400" b="1" dirty="0">
                <a:solidFill>
                  <a:srgbClr val="FF0000"/>
                </a:solidFill>
              </a:rPr>
              <a:t>(</a:t>
            </a:r>
            <a:r>
              <a:rPr lang="zh-CN" altLang="en-US" sz="1400" b="1" dirty="0">
                <a:solidFill>
                  <a:srgbClr val="FF0000"/>
                </a:solidFill>
              </a:rPr>
              <a:t>限制代码执行区域</a:t>
            </a:r>
            <a:r>
              <a:rPr lang="en-US" altLang="zh-CN" sz="1400" b="1" dirty="0">
                <a:solidFill>
                  <a:srgbClr val="FF0000"/>
                </a:solidFill>
              </a:rPr>
              <a:t>)</a:t>
            </a:r>
            <a:endParaRPr lang="zh-CN" altLang="en-US" sz="1400" b="1" dirty="0">
              <a:solidFill>
                <a:srgbClr val="FF0000"/>
              </a:solidFill>
            </a:endParaRPr>
          </a:p>
        </p:txBody>
      </p:sp>
      <p:sp>
        <p:nvSpPr>
          <p:cNvPr id="26" name="文本框 25">
            <a:extLst>
              <a:ext uri="{FF2B5EF4-FFF2-40B4-BE49-F238E27FC236}">
                <a16:creationId xmlns:a16="http://schemas.microsoft.com/office/drawing/2014/main" id="{582C4CFD-49EB-A1DF-BC45-D16B0018CD06}"/>
              </a:ext>
            </a:extLst>
          </p:cNvPr>
          <p:cNvSpPr txBox="1"/>
          <p:nvPr/>
        </p:nvSpPr>
        <p:spPr>
          <a:xfrm>
            <a:off x="10487525" y="3823988"/>
            <a:ext cx="1616853" cy="307777"/>
          </a:xfrm>
          <a:prstGeom prst="rect">
            <a:avLst/>
          </a:prstGeom>
          <a:noFill/>
        </p:spPr>
        <p:txBody>
          <a:bodyPr wrap="square" rtlCol="0">
            <a:spAutoFit/>
          </a:bodyPr>
          <a:lstStyle/>
          <a:p>
            <a:r>
              <a:rPr lang="zh-CN" altLang="en-US" sz="1400" b="1" dirty="0">
                <a:solidFill>
                  <a:srgbClr val="00B0F0"/>
                </a:solidFill>
              </a:rPr>
              <a:t>实现写时复制</a:t>
            </a:r>
          </a:p>
        </p:txBody>
      </p:sp>
      <p:sp>
        <p:nvSpPr>
          <p:cNvPr id="27" name="文本框 26">
            <a:extLst>
              <a:ext uri="{FF2B5EF4-FFF2-40B4-BE49-F238E27FC236}">
                <a16:creationId xmlns:a16="http://schemas.microsoft.com/office/drawing/2014/main" id="{FD1B8E27-888F-449B-BE32-A72A2A54160D}"/>
              </a:ext>
            </a:extLst>
          </p:cNvPr>
          <p:cNvSpPr txBox="1"/>
          <p:nvPr/>
        </p:nvSpPr>
        <p:spPr>
          <a:xfrm>
            <a:off x="11027789" y="4373584"/>
            <a:ext cx="1316976" cy="307777"/>
          </a:xfrm>
          <a:prstGeom prst="rect">
            <a:avLst/>
          </a:prstGeom>
          <a:noFill/>
        </p:spPr>
        <p:txBody>
          <a:bodyPr wrap="square" rtlCol="0">
            <a:spAutoFit/>
          </a:bodyPr>
          <a:lstStyle/>
          <a:p>
            <a:r>
              <a:rPr lang="zh-CN" altLang="en-US" sz="1400" b="1" dirty="0">
                <a:solidFill>
                  <a:srgbClr val="00B0F0"/>
                </a:solidFill>
              </a:rPr>
              <a:t>优化页面替换</a:t>
            </a:r>
          </a:p>
        </p:txBody>
      </p:sp>
      <p:pic>
        <p:nvPicPr>
          <p:cNvPr id="29" name="图片 28">
            <a:extLst>
              <a:ext uri="{FF2B5EF4-FFF2-40B4-BE49-F238E27FC236}">
                <a16:creationId xmlns:a16="http://schemas.microsoft.com/office/drawing/2014/main" id="{9430270E-CAAF-DFD1-5681-D1C90B8857E7}"/>
              </a:ext>
            </a:extLst>
          </p:cNvPr>
          <p:cNvPicPr>
            <a:picLocks noChangeAspect="1"/>
          </p:cNvPicPr>
          <p:nvPr/>
        </p:nvPicPr>
        <p:blipFill>
          <a:blip r:embed="rId29"/>
          <a:stretch>
            <a:fillRect/>
          </a:stretch>
        </p:blipFill>
        <p:spPr>
          <a:xfrm>
            <a:off x="4326564" y="4982413"/>
            <a:ext cx="3086123" cy="962032"/>
          </a:xfrm>
          <a:prstGeom prst="rect">
            <a:avLst/>
          </a:prstGeom>
        </p:spPr>
      </p:pic>
      <p:pic>
        <p:nvPicPr>
          <p:cNvPr id="33" name="图片 32">
            <a:extLst>
              <a:ext uri="{FF2B5EF4-FFF2-40B4-BE49-F238E27FC236}">
                <a16:creationId xmlns:a16="http://schemas.microsoft.com/office/drawing/2014/main" id="{6642350C-B5B2-204A-9817-A341B7FCF460}"/>
              </a:ext>
            </a:extLst>
          </p:cNvPr>
          <p:cNvPicPr>
            <a:picLocks noChangeAspect="1"/>
          </p:cNvPicPr>
          <p:nvPr/>
        </p:nvPicPr>
        <p:blipFill>
          <a:blip r:embed="rId30"/>
          <a:stretch>
            <a:fillRect/>
          </a:stretch>
        </p:blipFill>
        <p:spPr>
          <a:xfrm>
            <a:off x="2344431" y="6245418"/>
            <a:ext cx="6953301" cy="371478"/>
          </a:xfrm>
          <a:prstGeom prst="rect">
            <a:avLst/>
          </a:prstGeom>
        </p:spPr>
      </p:pic>
      <p:pic>
        <p:nvPicPr>
          <p:cNvPr id="35" name="图片 34">
            <a:extLst>
              <a:ext uri="{FF2B5EF4-FFF2-40B4-BE49-F238E27FC236}">
                <a16:creationId xmlns:a16="http://schemas.microsoft.com/office/drawing/2014/main" id="{32D4EAB4-7A96-64AE-7F32-CA394D80E7A9}"/>
              </a:ext>
            </a:extLst>
          </p:cNvPr>
          <p:cNvPicPr>
            <a:picLocks noChangeAspect="1"/>
          </p:cNvPicPr>
          <p:nvPr/>
        </p:nvPicPr>
        <p:blipFill>
          <a:blip r:embed="rId31"/>
          <a:stretch>
            <a:fillRect/>
          </a:stretch>
        </p:blipFill>
        <p:spPr>
          <a:xfrm>
            <a:off x="1682438" y="1633406"/>
            <a:ext cx="8277286" cy="276227"/>
          </a:xfrm>
          <a:prstGeom prst="rect">
            <a:avLst/>
          </a:prstGeom>
        </p:spPr>
      </p:pic>
      <p:pic>
        <p:nvPicPr>
          <p:cNvPr id="37" name="图片 36">
            <a:extLst>
              <a:ext uri="{FF2B5EF4-FFF2-40B4-BE49-F238E27FC236}">
                <a16:creationId xmlns:a16="http://schemas.microsoft.com/office/drawing/2014/main" id="{A662D10C-1F5E-851F-8648-4514DC14ACE6}"/>
              </a:ext>
            </a:extLst>
          </p:cNvPr>
          <p:cNvPicPr>
            <a:picLocks noChangeAspect="1"/>
          </p:cNvPicPr>
          <p:nvPr/>
        </p:nvPicPr>
        <p:blipFill>
          <a:blip r:embed="rId32"/>
          <a:stretch>
            <a:fillRect/>
          </a:stretch>
        </p:blipFill>
        <p:spPr>
          <a:xfrm>
            <a:off x="166214" y="6245418"/>
            <a:ext cx="1866914" cy="447678"/>
          </a:xfrm>
          <a:prstGeom prst="rect">
            <a:avLst/>
          </a:prstGeom>
        </p:spPr>
      </p:pic>
      <p:pic>
        <p:nvPicPr>
          <p:cNvPr id="41" name="图片 40">
            <a:extLst>
              <a:ext uri="{FF2B5EF4-FFF2-40B4-BE49-F238E27FC236}">
                <a16:creationId xmlns:a16="http://schemas.microsoft.com/office/drawing/2014/main" id="{CEA5464F-1D88-D82F-FC9A-9D20675778A2}"/>
              </a:ext>
            </a:extLst>
          </p:cNvPr>
          <p:cNvPicPr>
            <a:picLocks noChangeAspect="1"/>
          </p:cNvPicPr>
          <p:nvPr/>
        </p:nvPicPr>
        <p:blipFill>
          <a:blip r:embed="rId33"/>
          <a:stretch>
            <a:fillRect/>
          </a:stretch>
        </p:blipFill>
        <p:spPr>
          <a:xfrm>
            <a:off x="85251" y="5483412"/>
            <a:ext cx="2028840" cy="762006"/>
          </a:xfrm>
          <a:prstGeom prst="rect">
            <a:avLst/>
          </a:prstGeom>
        </p:spPr>
      </p:pic>
      <p:sp>
        <p:nvSpPr>
          <p:cNvPr id="42" name="文本框 41">
            <a:extLst>
              <a:ext uri="{FF2B5EF4-FFF2-40B4-BE49-F238E27FC236}">
                <a16:creationId xmlns:a16="http://schemas.microsoft.com/office/drawing/2014/main" id="{B0F71088-1303-EB58-6916-3E22F4FED8D3}"/>
              </a:ext>
            </a:extLst>
          </p:cNvPr>
          <p:cNvSpPr txBox="1"/>
          <p:nvPr/>
        </p:nvSpPr>
        <p:spPr>
          <a:xfrm>
            <a:off x="-61585" y="4649865"/>
            <a:ext cx="3691076" cy="923330"/>
          </a:xfrm>
          <a:prstGeom prst="rect">
            <a:avLst/>
          </a:prstGeom>
          <a:noFill/>
        </p:spPr>
        <p:txBody>
          <a:bodyPr wrap="square" rtlCol="0">
            <a:spAutoFit/>
          </a:bodyPr>
          <a:lstStyle/>
          <a:p>
            <a:r>
              <a:rPr lang="zh-CN" altLang="en-US" b="1" dirty="0">
                <a:solidFill>
                  <a:srgbClr val="FF0000"/>
                </a:solidFill>
              </a:rPr>
              <a:t>有时关于</a:t>
            </a:r>
            <a:r>
              <a:rPr lang="en-US" altLang="zh-CN" b="1" dirty="0">
                <a:solidFill>
                  <a:srgbClr val="FF0000"/>
                </a:solidFill>
              </a:rPr>
              <a:t>i7</a:t>
            </a:r>
            <a:r>
              <a:rPr lang="zh-CN" altLang="en-US" b="1" dirty="0">
                <a:solidFill>
                  <a:srgbClr val="FF0000"/>
                </a:solidFill>
              </a:rPr>
              <a:t>的题目中给出的缓存容量可能稍有出入，但其它参数默认情况下需要按教材提到的为准</a:t>
            </a:r>
          </a:p>
        </p:txBody>
      </p:sp>
      <p:pic>
        <p:nvPicPr>
          <p:cNvPr id="44" name="图片 43">
            <a:extLst>
              <a:ext uri="{FF2B5EF4-FFF2-40B4-BE49-F238E27FC236}">
                <a16:creationId xmlns:a16="http://schemas.microsoft.com/office/drawing/2014/main" id="{46B2ED7B-704C-9EBA-C5E3-169607DE9430}"/>
              </a:ext>
            </a:extLst>
          </p:cNvPr>
          <p:cNvPicPr>
            <a:picLocks noChangeAspect="1"/>
          </p:cNvPicPr>
          <p:nvPr/>
        </p:nvPicPr>
        <p:blipFill>
          <a:blip r:embed="rId34"/>
          <a:stretch>
            <a:fillRect/>
          </a:stretch>
        </p:blipFill>
        <p:spPr>
          <a:xfrm>
            <a:off x="7983517" y="5435466"/>
            <a:ext cx="4053095" cy="450344"/>
          </a:xfrm>
          <a:prstGeom prst="rect">
            <a:avLst/>
          </a:prstGeom>
        </p:spPr>
      </p:pic>
      <p:pic>
        <p:nvPicPr>
          <p:cNvPr id="46" name="图片 45">
            <a:extLst>
              <a:ext uri="{FF2B5EF4-FFF2-40B4-BE49-F238E27FC236}">
                <a16:creationId xmlns:a16="http://schemas.microsoft.com/office/drawing/2014/main" id="{73FF66C7-A6E9-749B-7F34-B47CE86A4782}"/>
              </a:ext>
            </a:extLst>
          </p:cNvPr>
          <p:cNvPicPr>
            <a:picLocks noChangeAspect="1"/>
          </p:cNvPicPr>
          <p:nvPr/>
        </p:nvPicPr>
        <p:blipFill>
          <a:blip r:embed="rId35"/>
          <a:stretch>
            <a:fillRect/>
          </a:stretch>
        </p:blipFill>
        <p:spPr>
          <a:xfrm>
            <a:off x="9093365" y="5884363"/>
            <a:ext cx="2943247" cy="228602"/>
          </a:xfrm>
          <a:prstGeom prst="rect">
            <a:avLst/>
          </a:prstGeom>
        </p:spPr>
      </p:pic>
      <p:pic>
        <p:nvPicPr>
          <p:cNvPr id="48" name="图片 47">
            <a:extLst>
              <a:ext uri="{FF2B5EF4-FFF2-40B4-BE49-F238E27FC236}">
                <a16:creationId xmlns:a16="http://schemas.microsoft.com/office/drawing/2014/main" id="{93D50D86-CD3B-FCA6-4FAB-BFCA9A08FE33}"/>
              </a:ext>
            </a:extLst>
          </p:cNvPr>
          <p:cNvPicPr>
            <a:picLocks noChangeAspect="1"/>
          </p:cNvPicPr>
          <p:nvPr/>
        </p:nvPicPr>
        <p:blipFill>
          <a:blip r:embed="rId36"/>
          <a:stretch>
            <a:fillRect/>
          </a:stretch>
        </p:blipFill>
        <p:spPr>
          <a:xfrm>
            <a:off x="5879623" y="324360"/>
            <a:ext cx="3516556" cy="1148099"/>
          </a:xfrm>
          <a:prstGeom prst="rect">
            <a:avLst/>
          </a:prstGeom>
        </p:spPr>
      </p:pic>
    </p:spTree>
    <p:extLst>
      <p:ext uri="{BB962C8B-B14F-4D97-AF65-F5344CB8AC3E}">
        <p14:creationId xmlns:p14="http://schemas.microsoft.com/office/powerpoint/2010/main" val="97188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1BE83-6779-352A-5A90-C91EA6467AF6}"/>
              </a:ext>
            </a:extLst>
          </p:cNvPr>
          <p:cNvSpPr>
            <a:spLocks noGrp="1"/>
          </p:cNvSpPr>
          <p:nvPr>
            <p:ph type="title"/>
          </p:nvPr>
        </p:nvSpPr>
        <p:spPr/>
        <p:txBody>
          <a:bodyPr/>
          <a:lstStyle/>
          <a:p>
            <a:r>
              <a:rPr lang="en-US" altLang="zh-CN" dirty="0"/>
              <a:t>11.</a:t>
            </a:r>
            <a:r>
              <a:rPr lang="zh-CN" altLang="en-US" dirty="0"/>
              <a:t>地址翻译的硬件机制</a:t>
            </a:r>
            <a:r>
              <a:rPr lang="en-US" altLang="zh-CN" dirty="0"/>
              <a:t>-</a:t>
            </a:r>
            <a:r>
              <a:rPr lang="zh-CN" altLang="en-US" dirty="0"/>
              <a:t>过程分析（</a:t>
            </a:r>
            <a:r>
              <a:rPr lang="zh-CN" altLang="en-US" b="1" dirty="0">
                <a:solidFill>
                  <a:srgbClr val="FF0000"/>
                </a:solidFill>
              </a:rPr>
              <a:t>重点！</a:t>
            </a:r>
            <a:r>
              <a:rPr lang="zh-CN" altLang="en-US" dirty="0"/>
              <a:t>）</a:t>
            </a:r>
          </a:p>
        </p:txBody>
      </p:sp>
      <p:pic>
        <p:nvPicPr>
          <p:cNvPr id="5" name="图片 4">
            <a:extLst>
              <a:ext uri="{FF2B5EF4-FFF2-40B4-BE49-F238E27FC236}">
                <a16:creationId xmlns:a16="http://schemas.microsoft.com/office/drawing/2014/main" id="{551E4156-95BA-1BFD-008B-CEBE47B76BCD}"/>
              </a:ext>
            </a:extLst>
          </p:cNvPr>
          <p:cNvPicPr>
            <a:picLocks noChangeAspect="1"/>
          </p:cNvPicPr>
          <p:nvPr/>
        </p:nvPicPr>
        <p:blipFill>
          <a:blip r:embed="rId2"/>
          <a:stretch>
            <a:fillRect/>
          </a:stretch>
        </p:blipFill>
        <p:spPr>
          <a:xfrm>
            <a:off x="610488" y="1391655"/>
            <a:ext cx="3035159" cy="2718140"/>
          </a:xfrm>
          <a:prstGeom prst="rect">
            <a:avLst/>
          </a:prstGeom>
        </p:spPr>
      </p:pic>
      <p:pic>
        <p:nvPicPr>
          <p:cNvPr id="7" name="图片 6">
            <a:extLst>
              <a:ext uri="{FF2B5EF4-FFF2-40B4-BE49-F238E27FC236}">
                <a16:creationId xmlns:a16="http://schemas.microsoft.com/office/drawing/2014/main" id="{FE3609FC-A0F4-95DD-F334-1C7E605FCC39}"/>
              </a:ext>
            </a:extLst>
          </p:cNvPr>
          <p:cNvPicPr>
            <a:picLocks noChangeAspect="1"/>
          </p:cNvPicPr>
          <p:nvPr/>
        </p:nvPicPr>
        <p:blipFill>
          <a:blip r:embed="rId3"/>
          <a:stretch>
            <a:fillRect/>
          </a:stretch>
        </p:blipFill>
        <p:spPr>
          <a:xfrm>
            <a:off x="3640161" y="1391655"/>
            <a:ext cx="4206057" cy="2784655"/>
          </a:xfrm>
          <a:prstGeom prst="rect">
            <a:avLst/>
          </a:prstGeom>
        </p:spPr>
      </p:pic>
      <p:pic>
        <p:nvPicPr>
          <p:cNvPr id="9" name="图片 8">
            <a:extLst>
              <a:ext uri="{FF2B5EF4-FFF2-40B4-BE49-F238E27FC236}">
                <a16:creationId xmlns:a16="http://schemas.microsoft.com/office/drawing/2014/main" id="{3D3C5D3E-E787-F3D3-F05E-C29F0B660CD8}"/>
              </a:ext>
            </a:extLst>
          </p:cNvPr>
          <p:cNvPicPr>
            <a:picLocks noChangeAspect="1"/>
          </p:cNvPicPr>
          <p:nvPr/>
        </p:nvPicPr>
        <p:blipFill>
          <a:blip r:embed="rId4"/>
          <a:stretch>
            <a:fillRect/>
          </a:stretch>
        </p:blipFill>
        <p:spPr>
          <a:xfrm>
            <a:off x="1405434" y="4454717"/>
            <a:ext cx="4847782" cy="2206881"/>
          </a:xfrm>
          <a:prstGeom prst="rect">
            <a:avLst/>
          </a:prstGeom>
        </p:spPr>
      </p:pic>
      <p:pic>
        <p:nvPicPr>
          <p:cNvPr id="11" name="图片 10">
            <a:extLst>
              <a:ext uri="{FF2B5EF4-FFF2-40B4-BE49-F238E27FC236}">
                <a16:creationId xmlns:a16="http://schemas.microsoft.com/office/drawing/2014/main" id="{9F38F781-D0F1-2EE5-0ECE-DC5328A4DC4E}"/>
              </a:ext>
            </a:extLst>
          </p:cNvPr>
          <p:cNvPicPr>
            <a:picLocks noChangeAspect="1"/>
          </p:cNvPicPr>
          <p:nvPr/>
        </p:nvPicPr>
        <p:blipFill>
          <a:blip r:embed="rId5"/>
          <a:stretch>
            <a:fillRect/>
          </a:stretch>
        </p:blipFill>
        <p:spPr>
          <a:xfrm>
            <a:off x="7659364" y="3287058"/>
            <a:ext cx="4532636" cy="3652947"/>
          </a:xfrm>
          <a:prstGeom prst="rect">
            <a:avLst/>
          </a:prstGeom>
        </p:spPr>
      </p:pic>
      <p:sp>
        <p:nvSpPr>
          <p:cNvPr id="12" name="文本框 11">
            <a:extLst>
              <a:ext uri="{FF2B5EF4-FFF2-40B4-BE49-F238E27FC236}">
                <a16:creationId xmlns:a16="http://schemas.microsoft.com/office/drawing/2014/main" id="{632A3E37-D922-DD6B-E986-41DD4379C7EB}"/>
              </a:ext>
            </a:extLst>
          </p:cNvPr>
          <p:cNvSpPr txBox="1"/>
          <p:nvPr/>
        </p:nvSpPr>
        <p:spPr>
          <a:xfrm>
            <a:off x="8976659" y="1193501"/>
            <a:ext cx="3442447" cy="707886"/>
          </a:xfrm>
          <a:prstGeom prst="rect">
            <a:avLst/>
          </a:prstGeom>
          <a:noFill/>
        </p:spPr>
        <p:txBody>
          <a:bodyPr wrap="square" rtlCol="0">
            <a:spAutoFit/>
          </a:bodyPr>
          <a:lstStyle/>
          <a:p>
            <a:r>
              <a:rPr lang="zh-CN" altLang="en-US" sz="2000" b="1" dirty="0">
                <a:solidFill>
                  <a:srgbClr val="FF0000"/>
                </a:solidFill>
              </a:rPr>
              <a:t>这几个书上的图务必要理解，考试时会直接拿它们考！</a:t>
            </a:r>
          </a:p>
        </p:txBody>
      </p:sp>
      <p:sp>
        <p:nvSpPr>
          <p:cNvPr id="13" name="文本框 12">
            <a:extLst>
              <a:ext uri="{FF2B5EF4-FFF2-40B4-BE49-F238E27FC236}">
                <a16:creationId xmlns:a16="http://schemas.microsoft.com/office/drawing/2014/main" id="{BE33ADCD-7E55-4FBC-58B8-483C0566BDDC}"/>
              </a:ext>
            </a:extLst>
          </p:cNvPr>
          <p:cNvSpPr txBox="1"/>
          <p:nvPr/>
        </p:nvSpPr>
        <p:spPr>
          <a:xfrm>
            <a:off x="7659364" y="1940141"/>
            <a:ext cx="3550476" cy="1200329"/>
          </a:xfrm>
          <a:prstGeom prst="rect">
            <a:avLst/>
          </a:prstGeom>
          <a:noFill/>
        </p:spPr>
        <p:txBody>
          <a:bodyPr wrap="square" rtlCol="0">
            <a:spAutoFit/>
          </a:bodyPr>
          <a:lstStyle/>
          <a:p>
            <a:r>
              <a:rPr lang="zh-CN" altLang="en-US" b="1" dirty="0">
                <a:solidFill>
                  <a:srgbClr val="FF0000"/>
                </a:solidFill>
              </a:rPr>
              <a:t>←注意</a:t>
            </a:r>
            <a:r>
              <a:rPr lang="en-US" altLang="zh-CN" b="1" dirty="0">
                <a:solidFill>
                  <a:srgbClr val="FF0000"/>
                </a:solidFill>
              </a:rPr>
              <a:t>Cache</a:t>
            </a:r>
            <a:r>
              <a:rPr lang="zh-CN" altLang="en-US" b="1" dirty="0">
                <a:solidFill>
                  <a:srgbClr val="FF0000"/>
                </a:solidFill>
              </a:rPr>
              <a:t>是物理地址访问的，无论</a:t>
            </a:r>
            <a:r>
              <a:rPr lang="en-US" altLang="zh-CN" b="1" dirty="0">
                <a:solidFill>
                  <a:srgbClr val="FF0000"/>
                </a:solidFill>
              </a:rPr>
              <a:t>L1L2L3</a:t>
            </a:r>
          </a:p>
          <a:p>
            <a:r>
              <a:rPr lang="zh-CN" altLang="en-US" dirty="0"/>
              <a:t>（这两个图里直接把</a:t>
            </a:r>
            <a:r>
              <a:rPr lang="en-US" altLang="zh-CN" dirty="0"/>
              <a:t>TLB</a:t>
            </a:r>
            <a:r>
              <a:rPr lang="zh-CN" altLang="en-US" dirty="0"/>
              <a:t>跟</a:t>
            </a:r>
            <a:r>
              <a:rPr lang="en-US" altLang="zh-CN" dirty="0"/>
              <a:t>Cache</a:t>
            </a:r>
            <a:r>
              <a:rPr lang="zh-CN" altLang="en-US" dirty="0"/>
              <a:t>混一块了，大家明白意思就好</a:t>
            </a:r>
            <a:r>
              <a:rPr lang="en-US" altLang="zh-CN" dirty="0"/>
              <a:t>……</a:t>
            </a:r>
            <a:r>
              <a:rPr lang="zh-CN" altLang="en-US" dirty="0"/>
              <a:t>）</a:t>
            </a:r>
          </a:p>
        </p:txBody>
      </p:sp>
      <p:sp>
        <p:nvSpPr>
          <p:cNvPr id="15" name="文本框 14">
            <a:extLst>
              <a:ext uri="{FF2B5EF4-FFF2-40B4-BE49-F238E27FC236}">
                <a16:creationId xmlns:a16="http://schemas.microsoft.com/office/drawing/2014/main" id="{1B6C4DA0-D7F8-5382-AD10-A6CE87B8F132}"/>
              </a:ext>
            </a:extLst>
          </p:cNvPr>
          <p:cNvSpPr txBox="1"/>
          <p:nvPr/>
        </p:nvSpPr>
        <p:spPr>
          <a:xfrm>
            <a:off x="5244174" y="6053481"/>
            <a:ext cx="1356461" cy="646331"/>
          </a:xfrm>
          <a:prstGeom prst="rect">
            <a:avLst/>
          </a:prstGeom>
          <a:noFill/>
        </p:spPr>
        <p:txBody>
          <a:bodyPr wrap="square" rtlCol="0">
            <a:spAutoFit/>
          </a:bodyPr>
          <a:lstStyle/>
          <a:p>
            <a:r>
              <a:rPr lang="zh-CN" altLang="en-US" b="1" dirty="0">
                <a:solidFill>
                  <a:srgbClr val="FF0000"/>
                </a:solidFill>
              </a:rPr>
              <a:t>注意顺序，会考排序</a:t>
            </a:r>
          </a:p>
        </p:txBody>
      </p:sp>
      <p:sp>
        <p:nvSpPr>
          <p:cNvPr id="16" name="文本框 15">
            <a:extLst>
              <a:ext uri="{FF2B5EF4-FFF2-40B4-BE49-F238E27FC236}">
                <a16:creationId xmlns:a16="http://schemas.microsoft.com/office/drawing/2014/main" id="{40728AEA-38A5-F292-68C6-5258EBC33FF0}"/>
              </a:ext>
            </a:extLst>
          </p:cNvPr>
          <p:cNvSpPr txBox="1"/>
          <p:nvPr/>
        </p:nvSpPr>
        <p:spPr>
          <a:xfrm>
            <a:off x="10266933" y="5839011"/>
            <a:ext cx="1835420" cy="923330"/>
          </a:xfrm>
          <a:prstGeom prst="rect">
            <a:avLst/>
          </a:prstGeom>
          <a:noFill/>
        </p:spPr>
        <p:txBody>
          <a:bodyPr wrap="square" rtlCol="0">
            <a:spAutoFit/>
          </a:bodyPr>
          <a:lstStyle/>
          <a:p>
            <a:r>
              <a:rPr lang="zh-CN" altLang="en-US" b="1" dirty="0">
                <a:solidFill>
                  <a:srgbClr val="FF0000"/>
                </a:solidFill>
              </a:rPr>
              <a:t>结合</a:t>
            </a:r>
            <a:r>
              <a:rPr lang="en-US" altLang="zh-CN" b="1" dirty="0">
                <a:solidFill>
                  <a:srgbClr val="FF0000"/>
                </a:solidFill>
              </a:rPr>
              <a:t>L1 Cache</a:t>
            </a:r>
            <a:r>
              <a:rPr lang="zh-CN" altLang="en-US" b="1" dirty="0">
                <a:solidFill>
                  <a:srgbClr val="FF0000"/>
                </a:solidFill>
              </a:rPr>
              <a:t>的命中过程</a:t>
            </a:r>
            <a:endParaRPr lang="en-US" altLang="zh-CN" b="1" dirty="0">
              <a:solidFill>
                <a:srgbClr val="FF0000"/>
              </a:solidFill>
            </a:endParaRPr>
          </a:p>
          <a:p>
            <a:r>
              <a:rPr lang="zh-CN" altLang="en-US" b="1" dirty="0">
                <a:solidFill>
                  <a:srgbClr val="FF0000"/>
                </a:solidFill>
              </a:rPr>
              <a:t>（这图建议小抄）</a:t>
            </a:r>
          </a:p>
        </p:txBody>
      </p:sp>
      <p:pic>
        <p:nvPicPr>
          <p:cNvPr id="18" name="图片 17">
            <a:extLst>
              <a:ext uri="{FF2B5EF4-FFF2-40B4-BE49-F238E27FC236}">
                <a16:creationId xmlns:a16="http://schemas.microsoft.com/office/drawing/2014/main" id="{55341E2B-94EF-DC15-D11C-25299F915D42}"/>
              </a:ext>
            </a:extLst>
          </p:cNvPr>
          <p:cNvPicPr>
            <a:picLocks noChangeAspect="1"/>
          </p:cNvPicPr>
          <p:nvPr/>
        </p:nvPicPr>
        <p:blipFill>
          <a:blip r:embed="rId6"/>
          <a:stretch>
            <a:fillRect/>
          </a:stretch>
        </p:blipFill>
        <p:spPr>
          <a:xfrm>
            <a:off x="278917" y="217828"/>
            <a:ext cx="5534065" cy="447678"/>
          </a:xfrm>
          <a:prstGeom prst="rect">
            <a:avLst/>
          </a:prstGeom>
        </p:spPr>
      </p:pic>
      <p:pic>
        <p:nvPicPr>
          <p:cNvPr id="20" name="图片 19">
            <a:extLst>
              <a:ext uri="{FF2B5EF4-FFF2-40B4-BE49-F238E27FC236}">
                <a16:creationId xmlns:a16="http://schemas.microsoft.com/office/drawing/2014/main" id="{91F18E39-9325-C8BD-BC03-10275EBCA15A}"/>
              </a:ext>
            </a:extLst>
          </p:cNvPr>
          <p:cNvPicPr>
            <a:picLocks noChangeAspect="1"/>
          </p:cNvPicPr>
          <p:nvPr/>
        </p:nvPicPr>
        <p:blipFill>
          <a:blip r:embed="rId7"/>
          <a:stretch>
            <a:fillRect/>
          </a:stretch>
        </p:blipFill>
        <p:spPr>
          <a:xfrm>
            <a:off x="6132750" y="196402"/>
            <a:ext cx="3792932" cy="538391"/>
          </a:xfrm>
          <a:prstGeom prst="rect">
            <a:avLst/>
          </a:prstGeom>
        </p:spPr>
      </p:pic>
    </p:spTree>
    <p:extLst>
      <p:ext uri="{BB962C8B-B14F-4D97-AF65-F5344CB8AC3E}">
        <p14:creationId xmlns:p14="http://schemas.microsoft.com/office/powerpoint/2010/main" val="286259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4D597-F098-7059-6A7E-5840FFD19C08}"/>
              </a:ext>
            </a:extLst>
          </p:cNvPr>
          <p:cNvSpPr>
            <a:spLocks noGrp="1"/>
          </p:cNvSpPr>
          <p:nvPr>
            <p:ph type="title"/>
          </p:nvPr>
        </p:nvSpPr>
        <p:spPr/>
        <p:txBody>
          <a:bodyPr/>
          <a:lstStyle/>
          <a:p>
            <a:r>
              <a:rPr lang="en-US" altLang="zh-CN" dirty="0"/>
              <a:t>11.</a:t>
            </a:r>
            <a:r>
              <a:rPr lang="zh-CN" altLang="en-US" dirty="0"/>
              <a:t>地址翻译的硬件机制</a:t>
            </a:r>
            <a:r>
              <a:rPr lang="en-US" altLang="zh-CN" dirty="0"/>
              <a:t>-</a:t>
            </a:r>
            <a:r>
              <a:rPr lang="zh-CN" altLang="en-US" dirty="0"/>
              <a:t>过程分析（</a:t>
            </a:r>
            <a:r>
              <a:rPr lang="zh-CN" altLang="en-US" b="1" dirty="0">
                <a:solidFill>
                  <a:srgbClr val="FF0000"/>
                </a:solidFill>
              </a:rPr>
              <a:t>重点！</a:t>
            </a:r>
            <a:r>
              <a:rPr lang="zh-CN" altLang="en-US" dirty="0"/>
              <a:t>）</a:t>
            </a:r>
          </a:p>
        </p:txBody>
      </p:sp>
      <p:pic>
        <p:nvPicPr>
          <p:cNvPr id="5" name="图片 4">
            <a:extLst>
              <a:ext uri="{FF2B5EF4-FFF2-40B4-BE49-F238E27FC236}">
                <a16:creationId xmlns:a16="http://schemas.microsoft.com/office/drawing/2014/main" id="{678D3802-7C90-ADEF-44D4-A0C71D721BAE}"/>
              </a:ext>
            </a:extLst>
          </p:cNvPr>
          <p:cNvPicPr>
            <a:picLocks noChangeAspect="1"/>
          </p:cNvPicPr>
          <p:nvPr/>
        </p:nvPicPr>
        <p:blipFill>
          <a:blip r:embed="rId2"/>
          <a:stretch>
            <a:fillRect/>
          </a:stretch>
        </p:blipFill>
        <p:spPr>
          <a:xfrm>
            <a:off x="736579" y="1902149"/>
            <a:ext cx="5638841" cy="3524276"/>
          </a:xfrm>
          <a:prstGeom prst="rect">
            <a:avLst/>
          </a:prstGeom>
        </p:spPr>
      </p:pic>
      <p:pic>
        <p:nvPicPr>
          <p:cNvPr id="7" name="图片 6">
            <a:extLst>
              <a:ext uri="{FF2B5EF4-FFF2-40B4-BE49-F238E27FC236}">
                <a16:creationId xmlns:a16="http://schemas.microsoft.com/office/drawing/2014/main" id="{471B2F4A-109A-7906-CECF-D0919A16CF1D}"/>
              </a:ext>
            </a:extLst>
          </p:cNvPr>
          <p:cNvPicPr>
            <a:picLocks noChangeAspect="1"/>
          </p:cNvPicPr>
          <p:nvPr/>
        </p:nvPicPr>
        <p:blipFill>
          <a:blip r:embed="rId3"/>
          <a:stretch>
            <a:fillRect/>
          </a:stretch>
        </p:blipFill>
        <p:spPr>
          <a:xfrm>
            <a:off x="6643950" y="1750532"/>
            <a:ext cx="4533933" cy="1847864"/>
          </a:xfrm>
          <a:prstGeom prst="rect">
            <a:avLst/>
          </a:prstGeom>
        </p:spPr>
      </p:pic>
      <p:pic>
        <p:nvPicPr>
          <p:cNvPr id="11" name="图片 10">
            <a:extLst>
              <a:ext uri="{FF2B5EF4-FFF2-40B4-BE49-F238E27FC236}">
                <a16:creationId xmlns:a16="http://schemas.microsoft.com/office/drawing/2014/main" id="{8F07FC08-457B-2F75-227B-5177DB01EAFC}"/>
              </a:ext>
            </a:extLst>
          </p:cNvPr>
          <p:cNvPicPr>
            <a:picLocks noChangeAspect="1"/>
          </p:cNvPicPr>
          <p:nvPr/>
        </p:nvPicPr>
        <p:blipFill>
          <a:blip r:embed="rId4"/>
          <a:stretch>
            <a:fillRect/>
          </a:stretch>
        </p:blipFill>
        <p:spPr>
          <a:xfrm>
            <a:off x="6643950" y="3780768"/>
            <a:ext cx="5112128" cy="551785"/>
          </a:xfrm>
          <a:prstGeom prst="rect">
            <a:avLst/>
          </a:prstGeom>
        </p:spPr>
      </p:pic>
      <p:sp>
        <p:nvSpPr>
          <p:cNvPr id="12" name="文本框 11">
            <a:extLst>
              <a:ext uri="{FF2B5EF4-FFF2-40B4-BE49-F238E27FC236}">
                <a16:creationId xmlns:a16="http://schemas.microsoft.com/office/drawing/2014/main" id="{EF35757D-5283-FFC9-63E5-6C39E48C09F1}"/>
              </a:ext>
            </a:extLst>
          </p:cNvPr>
          <p:cNvSpPr txBox="1"/>
          <p:nvPr/>
        </p:nvSpPr>
        <p:spPr>
          <a:xfrm>
            <a:off x="6598022" y="4329266"/>
            <a:ext cx="5928659" cy="369332"/>
          </a:xfrm>
          <a:prstGeom prst="rect">
            <a:avLst/>
          </a:prstGeom>
          <a:noFill/>
        </p:spPr>
        <p:txBody>
          <a:bodyPr wrap="square" rtlCol="0">
            <a:spAutoFit/>
          </a:bodyPr>
          <a:lstStyle/>
          <a:p>
            <a:r>
              <a:rPr lang="zh-CN" altLang="en-US" b="1" dirty="0">
                <a:solidFill>
                  <a:srgbClr val="FF0000"/>
                </a:solidFill>
              </a:rPr>
              <a:t>极端情况 </a:t>
            </a:r>
            <a:r>
              <a:rPr lang="en-US" altLang="zh-CN" b="1" dirty="0" err="1">
                <a:solidFill>
                  <a:srgbClr val="FF0000"/>
                </a:solidFill>
              </a:rPr>
              <a:t>addq</a:t>
            </a:r>
            <a:r>
              <a:rPr lang="en-US" altLang="zh-CN" b="1" dirty="0">
                <a:solidFill>
                  <a:srgbClr val="FF0000"/>
                </a:solidFill>
              </a:rPr>
              <a:t> %</a:t>
            </a:r>
            <a:r>
              <a:rPr lang="en-US" altLang="zh-CN" b="1" dirty="0" err="1">
                <a:solidFill>
                  <a:srgbClr val="FF0000"/>
                </a:solidFill>
              </a:rPr>
              <a:t>rax</a:t>
            </a:r>
            <a:r>
              <a:rPr lang="en-US" altLang="zh-CN" b="1" dirty="0">
                <a:solidFill>
                  <a:srgbClr val="FF0000"/>
                </a:solidFill>
              </a:rPr>
              <a:t>, (%</a:t>
            </a:r>
            <a:r>
              <a:rPr lang="en-US" altLang="zh-CN" b="1" dirty="0" err="1">
                <a:solidFill>
                  <a:srgbClr val="FF0000"/>
                </a:solidFill>
              </a:rPr>
              <a:t>rbx</a:t>
            </a:r>
            <a:r>
              <a:rPr lang="en-US" altLang="zh-CN" b="1" dirty="0">
                <a:solidFill>
                  <a:srgbClr val="FF0000"/>
                </a:solidFill>
              </a:rPr>
              <a:t>)  </a:t>
            </a:r>
            <a:r>
              <a:rPr lang="zh-CN" altLang="en-US" b="1" dirty="0">
                <a:solidFill>
                  <a:srgbClr val="FF0000"/>
                </a:solidFill>
              </a:rPr>
              <a:t>啥都不命中</a:t>
            </a:r>
          </a:p>
        </p:txBody>
      </p:sp>
      <p:sp>
        <p:nvSpPr>
          <p:cNvPr id="13" name="文本框 12">
            <a:extLst>
              <a:ext uri="{FF2B5EF4-FFF2-40B4-BE49-F238E27FC236}">
                <a16:creationId xmlns:a16="http://schemas.microsoft.com/office/drawing/2014/main" id="{9268E48B-E2ED-C144-89AD-5FB1D80DEE5B}"/>
              </a:ext>
            </a:extLst>
          </p:cNvPr>
          <p:cNvSpPr txBox="1"/>
          <p:nvPr/>
        </p:nvSpPr>
        <p:spPr>
          <a:xfrm>
            <a:off x="1731910" y="1501796"/>
            <a:ext cx="2846146" cy="369332"/>
          </a:xfrm>
          <a:prstGeom prst="rect">
            <a:avLst/>
          </a:prstGeom>
          <a:noFill/>
        </p:spPr>
        <p:txBody>
          <a:bodyPr wrap="square" rtlCol="0">
            <a:spAutoFit/>
          </a:bodyPr>
          <a:lstStyle/>
          <a:p>
            <a:r>
              <a:rPr lang="zh-CN" altLang="en-US" b="1" dirty="0">
                <a:solidFill>
                  <a:srgbClr val="FF0000"/>
                </a:solidFill>
              </a:rPr>
              <a:t>往往会跟</a:t>
            </a:r>
            <a:r>
              <a:rPr lang="en-US" altLang="zh-CN" b="1" dirty="0">
                <a:solidFill>
                  <a:srgbClr val="FF0000"/>
                </a:solidFill>
              </a:rPr>
              <a:t>Cache</a:t>
            </a:r>
            <a:r>
              <a:rPr lang="zh-CN" altLang="en-US" b="1" dirty="0">
                <a:solidFill>
                  <a:srgbClr val="FF0000"/>
                </a:solidFill>
              </a:rPr>
              <a:t>结合起来</a:t>
            </a:r>
          </a:p>
        </p:txBody>
      </p:sp>
      <p:cxnSp>
        <p:nvCxnSpPr>
          <p:cNvPr id="15" name="直接箭头连接符 14">
            <a:extLst>
              <a:ext uri="{FF2B5EF4-FFF2-40B4-BE49-F238E27FC236}">
                <a16:creationId xmlns:a16="http://schemas.microsoft.com/office/drawing/2014/main" id="{7EE795AF-1A48-8AD8-9455-42CC3F670720}"/>
              </a:ext>
            </a:extLst>
          </p:cNvPr>
          <p:cNvCxnSpPr>
            <a:stCxn id="12" idx="1"/>
          </p:cNvCxnSpPr>
          <p:nvPr/>
        </p:nvCxnSpPr>
        <p:spPr>
          <a:xfrm flipH="1" flipV="1">
            <a:off x="4530165" y="2719294"/>
            <a:ext cx="2067857" cy="1794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4E56FC-EE67-8BE7-548A-BFC0027E6702}"/>
              </a:ext>
            </a:extLst>
          </p:cNvPr>
          <p:cNvSpPr txBox="1"/>
          <p:nvPr/>
        </p:nvSpPr>
        <p:spPr>
          <a:xfrm>
            <a:off x="4958996" y="4967803"/>
            <a:ext cx="2832847" cy="923330"/>
          </a:xfrm>
          <a:prstGeom prst="rect">
            <a:avLst/>
          </a:prstGeom>
          <a:noFill/>
        </p:spPr>
        <p:txBody>
          <a:bodyPr wrap="square" rtlCol="0">
            <a:spAutoFit/>
          </a:bodyPr>
          <a:lstStyle/>
          <a:p>
            <a:r>
              <a:rPr lang="zh-CN" altLang="en-US" b="1" dirty="0">
                <a:solidFill>
                  <a:srgbClr val="FF0000"/>
                </a:solidFill>
              </a:rPr>
              <a:t>当</a:t>
            </a:r>
            <a:r>
              <a:rPr lang="en-US" altLang="zh-CN" b="1" dirty="0">
                <a:solidFill>
                  <a:srgbClr val="FF0000"/>
                </a:solidFill>
              </a:rPr>
              <a:t>TLB</a:t>
            </a:r>
            <a:r>
              <a:rPr lang="zh-CN" altLang="en-US" b="1" dirty="0">
                <a:solidFill>
                  <a:srgbClr val="FF0000"/>
                </a:solidFill>
              </a:rPr>
              <a:t>不命中，尝试去主存中访问页表时，别忘了这也能涉及到</a:t>
            </a:r>
            <a:r>
              <a:rPr lang="en-US" altLang="zh-CN" b="1" dirty="0">
                <a:solidFill>
                  <a:srgbClr val="FF0000"/>
                </a:solidFill>
              </a:rPr>
              <a:t>Cache</a:t>
            </a:r>
            <a:r>
              <a:rPr lang="zh-CN" altLang="en-US" b="1" dirty="0">
                <a:solidFill>
                  <a:srgbClr val="FF0000"/>
                </a:solidFill>
              </a:rPr>
              <a:t>！</a:t>
            </a:r>
          </a:p>
        </p:txBody>
      </p:sp>
    </p:spTree>
    <p:extLst>
      <p:ext uri="{BB962C8B-B14F-4D97-AF65-F5344CB8AC3E}">
        <p14:creationId xmlns:p14="http://schemas.microsoft.com/office/powerpoint/2010/main" val="2115299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4FAD6-7DC8-D3B6-6C80-ED70CFA174CB}"/>
              </a:ext>
            </a:extLst>
          </p:cNvPr>
          <p:cNvSpPr>
            <a:spLocks noGrp="1"/>
          </p:cNvSpPr>
          <p:nvPr>
            <p:ph type="title"/>
          </p:nvPr>
        </p:nvSpPr>
        <p:spPr/>
        <p:txBody>
          <a:bodyPr/>
          <a:lstStyle/>
          <a:p>
            <a:r>
              <a:rPr lang="zh-CN" altLang="en-US" dirty="0"/>
              <a:t>考前准备</a:t>
            </a:r>
          </a:p>
        </p:txBody>
      </p:sp>
      <p:sp>
        <p:nvSpPr>
          <p:cNvPr id="3" name="内容占位符 2">
            <a:extLst>
              <a:ext uri="{FF2B5EF4-FFF2-40B4-BE49-F238E27FC236}">
                <a16:creationId xmlns:a16="http://schemas.microsoft.com/office/drawing/2014/main" id="{07449C6C-DA2F-5E91-9A3F-844062C86357}"/>
              </a:ext>
            </a:extLst>
          </p:cNvPr>
          <p:cNvSpPr>
            <a:spLocks noGrp="1"/>
          </p:cNvSpPr>
          <p:nvPr>
            <p:ph idx="1"/>
          </p:nvPr>
        </p:nvSpPr>
        <p:spPr>
          <a:xfrm>
            <a:off x="1451579" y="1853754"/>
            <a:ext cx="10495386" cy="4337870"/>
          </a:xfrm>
        </p:spPr>
        <p:txBody>
          <a:bodyPr>
            <a:normAutofit fontScale="92500"/>
          </a:bodyPr>
          <a:lstStyle/>
          <a:p>
            <a:r>
              <a:rPr lang="zh-CN" altLang="en-US" dirty="0"/>
              <a:t>强烈建议如果有时间的话最好还是把整本书都翻一遍。最好对于每一章自己把历年题中涉及到的原题都找出来，能够让你对“考试考什么，要复习什么”心里有个数。以及对教材上的内容起码都得有个印象（选择填空判断）。</a:t>
            </a:r>
            <a:endParaRPr lang="en-US" altLang="zh-CN" dirty="0"/>
          </a:p>
          <a:p>
            <a:r>
              <a:rPr lang="zh-CN" altLang="en-US" dirty="0"/>
              <a:t>简答题考过：函数调用的参数传递机制、缓冲区溢出的原理以及防范方法、</a:t>
            </a:r>
            <a:r>
              <a:rPr lang="en-US" altLang="zh-CN" dirty="0"/>
              <a:t>shell</a:t>
            </a:r>
            <a:r>
              <a:rPr lang="zh-CN" altLang="en-US" dirty="0"/>
              <a:t>的原理和过程、浮点数表示编码以及分布、编译器对于变量的处理、动态链接的实现、流水线冒险的种类和处理方法、流水线的工作原理、论述程序的局部性原理、列举程序优化方法、论述虚拟内存机制、静态库的概念和作用、有符号无符号整数的基于标志位的处理、论述多级页表和</a:t>
            </a:r>
            <a:r>
              <a:rPr lang="en-US" altLang="zh-CN" dirty="0"/>
              <a:t>PTE</a:t>
            </a:r>
            <a:r>
              <a:rPr lang="zh-CN" altLang="en-US" dirty="0"/>
              <a:t>、除</a:t>
            </a:r>
            <a:r>
              <a:rPr lang="en-US" altLang="zh-CN" dirty="0"/>
              <a:t>0</a:t>
            </a:r>
            <a:r>
              <a:rPr lang="zh-CN" altLang="en-US" dirty="0"/>
              <a:t>涉及的异常与信号。</a:t>
            </a:r>
            <a:endParaRPr lang="en-US" altLang="zh-CN" dirty="0"/>
          </a:p>
          <a:p>
            <a:r>
              <a:rPr lang="zh-CN" altLang="en-US" dirty="0"/>
              <a:t>系统分析题考过：</a:t>
            </a:r>
            <a:r>
              <a:rPr lang="zh-CN" altLang="en-US" b="1" dirty="0">
                <a:solidFill>
                  <a:srgbClr val="FF0000"/>
                </a:solidFill>
              </a:rPr>
              <a:t>人肉反编译</a:t>
            </a:r>
            <a:r>
              <a:rPr lang="zh-CN" altLang="en-US" dirty="0"/>
              <a:t>、</a:t>
            </a:r>
            <a:r>
              <a:rPr lang="en-US" altLang="zh-CN" b="1" dirty="0">
                <a:solidFill>
                  <a:srgbClr val="FF0000"/>
                </a:solidFill>
              </a:rPr>
              <a:t>TLB/Cache</a:t>
            </a:r>
            <a:r>
              <a:rPr lang="zh-CN" altLang="en-US" b="1" dirty="0">
                <a:solidFill>
                  <a:srgbClr val="FF0000"/>
                </a:solidFill>
              </a:rPr>
              <a:t>结构分析</a:t>
            </a:r>
            <a:r>
              <a:rPr lang="zh-CN" altLang="en-US" dirty="0"/>
              <a:t>、内存访问过程分析、</a:t>
            </a:r>
            <a:r>
              <a:rPr lang="en-US" altLang="zh-CN" dirty="0"/>
              <a:t>Cache</a:t>
            </a:r>
            <a:r>
              <a:rPr lang="zh-CN" altLang="en-US" dirty="0"/>
              <a:t>冲突</a:t>
            </a:r>
            <a:r>
              <a:rPr lang="en-US" altLang="zh-CN" dirty="0"/>
              <a:t>/</a:t>
            </a:r>
            <a:r>
              <a:rPr lang="zh-CN" altLang="en-US" dirty="0"/>
              <a:t>缺页的手动模拟、内存字节数据分析、涉及进程</a:t>
            </a:r>
            <a:r>
              <a:rPr lang="en-US" altLang="zh-CN" dirty="0"/>
              <a:t>/</a:t>
            </a:r>
            <a:r>
              <a:rPr lang="zh-CN" altLang="en-US" dirty="0"/>
              <a:t>信号的程序分析、链接时符号分析。</a:t>
            </a:r>
            <a:endParaRPr lang="en-US" altLang="zh-CN" dirty="0"/>
          </a:p>
          <a:p>
            <a:r>
              <a:rPr lang="zh-CN" altLang="en-US" dirty="0"/>
              <a:t>综合设计题基本上就是</a:t>
            </a:r>
            <a:r>
              <a:rPr lang="en-US" altLang="zh-CN" b="1" dirty="0">
                <a:solidFill>
                  <a:srgbClr val="FF0000"/>
                </a:solidFill>
              </a:rPr>
              <a:t>Y86-64-SEQ</a:t>
            </a:r>
            <a:r>
              <a:rPr lang="zh-CN" altLang="en-US" b="1" dirty="0">
                <a:solidFill>
                  <a:srgbClr val="FF0000"/>
                </a:solidFill>
              </a:rPr>
              <a:t>指令阶段设</a:t>
            </a:r>
            <a:r>
              <a:rPr lang="en-US" altLang="zh-CN" b="1" dirty="0">
                <a:solidFill>
                  <a:srgbClr val="FF0000"/>
                </a:solidFill>
              </a:rPr>
              <a:t>(</a:t>
            </a:r>
            <a:r>
              <a:rPr lang="en-US" altLang="zh-CN" b="1" dirty="0" err="1">
                <a:solidFill>
                  <a:srgbClr val="FF0000"/>
                </a:solidFill>
              </a:rPr>
              <a:t>mo</a:t>
            </a:r>
            <a:r>
              <a:rPr lang="en-US" altLang="zh-CN" b="1" dirty="0">
                <a:solidFill>
                  <a:srgbClr val="FF0000"/>
                </a:solidFill>
              </a:rPr>
              <a:t>)</a:t>
            </a:r>
            <a:r>
              <a:rPr lang="zh-CN" altLang="en-US" b="1" dirty="0">
                <a:solidFill>
                  <a:srgbClr val="FF0000"/>
                </a:solidFill>
              </a:rPr>
              <a:t>计</a:t>
            </a:r>
            <a:r>
              <a:rPr lang="en-US" altLang="zh-CN" b="1" dirty="0">
                <a:solidFill>
                  <a:srgbClr val="FF0000"/>
                </a:solidFill>
              </a:rPr>
              <a:t>(</a:t>
            </a:r>
            <a:r>
              <a:rPr lang="en-US" altLang="zh-CN" b="1" dirty="0" err="1">
                <a:solidFill>
                  <a:srgbClr val="FF0000"/>
                </a:solidFill>
              </a:rPr>
              <a:t>xie</a:t>
            </a:r>
            <a:r>
              <a:rPr lang="en-US" altLang="zh-CN" b="1" dirty="0">
                <a:solidFill>
                  <a:srgbClr val="FF0000"/>
                </a:solidFill>
              </a:rPr>
              <a:t>)</a:t>
            </a:r>
            <a:r>
              <a:rPr lang="zh-CN" altLang="en-US" dirty="0"/>
              <a:t>以及</a:t>
            </a:r>
            <a:r>
              <a:rPr lang="zh-CN" altLang="en-US" b="1" dirty="0">
                <a:solidFill>
                  <a:srgbClr val="FF0000"/>
                </a:solidFill>
              </a:rPr>
              <a:t>面向</a:t>
            </a:r>
            <a:r>
              <a:rPr lang="en-US" altLang="zh-CN" b="1" dirty="0">
                <a:solidFill>
                  <a:srgbClr val="FF0000"/>
                </a:solidFill>
              </a:rPr>
              <a:t>CPU/Cache</a:t>
            </a:r>
            <a:r>
              <a:rPr lang="zh-CN" altLang="en-US" b="1" dirty="0">
                <a:solidFill>
                  <a:srgbClr val="FF0000"/>
                </a:solidFill>
              </a:rPr>
              <a:t>的程序优化</a:t>
            </a:r>
            <a:r>
              <a:rPr lang="zh-CN" altLang="en-US" dirty="0"/>
              <a: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1008882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C5667-0BC1-65E2-170B-4D072CD8387F}"/>
              </a:ext>
            </a:extLst>
          </p:cNvPr>
          <p:cNvSpPr>
            <a:spLocks noGrp="1"/>
          </p:cNvSpPr>
          <p:nvPr>
            <p:ph type="title"/>
          </p:nvPr>
        </p:nvSpPr>
        <p:spPr/>
        <p:txBody>
          <a:bodyPr/>
          <a:lstStyle/>
          <a:p>
            <a:r>
              <a:rPr lang="zh-CN" altLang="en-US" dirty="0"/>
              <a:t>祝大家计统考的都会</a:t>
            </a:r>
            <a:r>
              <a:rPr lang="en-US" altLang="zh-CN" dirty="0"/>
              <a:t>~</a:t>
            </a:r>
            <a:endParaRPr lang="zh-CN" altLang="en-US" dirty="0"/>
          </a:p>
        </p:txBody>
      </p:sp>
      <p:sp>
        <p:nvSpPr>
          <p:cNvPr id="3" name="内容占位符 2">
            <a:extLst>
              <a:ext uri="{FF2B5EF4-FFF2-40B4-BE49-F238E27FC236}">
                <a16:creationId xmlns:a16="http://schemas.microsoft.com/office/drawing/2014/main" id="{60360B5D-2F08-8D72-0FEC-7F5CE7CB148F}"/>
              </a:ext>
            </a:extLst>
          </p:cNvPr>
          <p:cNvSpPr>
            <a:spLocks noGrp="1"/>
          </p:cNvSpPr>
          <p:nvPr>
            <p:ph idx="1"/>
          </p:nvPr>
        </p:nvSpPr>
        <p:spPr/>
        <p:txBody>
          <a:bodyPr/>
          <a:lstStyle/>
          <a:p>
            <a:r>
              <a:rPr lang="en-US" altLang="zh-CN" dirty="0" err="1"/>
              <a:t>qwq</a:t>
            </a:r>
            <a:endParaRPr lang="zh-CN" altLang="en-US" dirty="0"/>
          </a:p>
        </p:txBody>
      </p:sp>
    </p:spTree>
    <p:extLst>
      <p:ext uri="{BB962C8B-B14F-4D97-AF65-F5344CB8AC3E}">
        <p14:creationId xmlns:p14="http://schemas.microsoft.com/office/powerpoint/2010/main" val="120776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D5FC0-EB82-39A6-D08C-F1D3CE1D7AD2}"/>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BEAF7AF3-1E17-8A87-07EA-28C808BB1499}"/>
              </a:ext>
            </a:extLst>
          </p:cNvPr>
          <p:cNvSpPr>
            <a:spLocks noGrp="1"/>
          </p:cNvSpPr>
          <p:nvPr>
            <p:ph idx="1"/>
          </p:nvPr>
        </p:nvSpPr>
        <p:spPr>
          <a:xfrm>
            <a:off x="1451579" y="2015732"/>
            <a:ext cx="4004543" cy="3450613"/>
          </a:xfrm>
        </p:spPr>
        <p:txBody>
          <a:bodyPr/>
          <a:lstStyle/>
          <a:p>
            <a:r>
              <a:rPr lang="en-US" altLang="zh-CN" dirty="0"/>
              <a:t>1.</a:t>
            </a:r>
            <a:r>
              <a:rPr lang="zh-CN" altLang="en-US" dirty="0"/>
              <a:t>异常</a:t>
            </a:r>
            <a:endParaRPr lang="en-US" altLang="zh-CN" dirty="0"/>
          </a:p>
          <a:p>
            <a:r>
              <a:rPr lang="en-US" altLang="zh-CN" dirty="0"/>
              <a:t>2.</a:t>
            </a:r>
            <a:r>
              <a:rPr lang="zh-CN" altLang="en-US" dirty="0"/>
              <a:t>虚拟内存机制</a:t>
            </a:r>
            <a:endParaRPr lang="en-US" altLang="zh-CN" dirty="0"/>
          </a:p>
          <a:p>
            <a:r>
              <a:rPr lang="en-US" altLang="zh-CN" dirty="0"/>
              <a:t>3.</a:t>
            </a:r>
            <a:r>
              <a:rPr lang="zh-CN" altLang="en-US" dirty="0"/>
              <a:t>进程</a:t>
            </a:r>
            <a:endParaRPr lang="en-US" altLang="zh-CN" dirty="0"/>
          </a:p>
          <a:p>
            <a:r>
              <a:rPr lang="en-US" altLang="zh-CN" dirty="0"/>
              <a:t>4.fork</a:t>
            </a:r>
            <a:r>
              <a:rPr lang="zh-CN" altLang="en-US" dirty="0"/>
              <a:t>与子进程</a:t>
            </a:r>
            <a:endParaRPr lang="en-US" altLang="zh-CN" dirty="0"/>
          </a:p>
          <a:p>
            <a:r>
              <a:rPr lang="en-US" altLang="zh-CN" dirty="0"/>
              <a:t>5.execve</a:t>
            </a:r>
            <a:r>
              <a:rPr lang="zh-CN" altLang="en-US" dirty="0"/>
              <a:t>与内存映射</a:t>
            </a:r>
            <a:endParaRPr lang="en-US" altLang="zh-CN" dirty="0"/>
          </a:p>
          <a:p>
            <a:r>
              <a:rPr lang="en-US" altLang="zh-CN" dirty="0"/>
              <a:t>6.</a:t>
            </a:r>
            <a:r>
              <a:rPr lang="zh-CN" altLang="en-US" dirty="0"/>
              <a:t>信号</a:t>
            </a:r>
            <a:endParaRPr lang="en-US" altLang="zh-CN" dirty="0"/>
          </a:p>
          <a:p>
            <a:r>
              <a:rPr lang="en-US" altLang="zh-CN" dirty="0"/>
              <a:t>7.</a:t>
            </a:r>
            <a:r>
              <a:rPr lang="zh-CN" altLang="en-US" dirty="0"/>
              <a:t>进程的终止与回收</a:t>
            </a:r>
          </a:p>
        </p:txBody>
      </p:sp>
      <p:sp>
        <p:nvSpPr>
          <p:cNvPr id="4" name="内容占位符 2">
            <a:extLst>
              <a:ext uri="{FF2B5EF4-FFF2-40B4-BE49-F238E27FC236}">
                <a16:creationId xmlns:a16="http://schemas.microsoft.com/office/drawing/2014/main" id="{28116B1E-A850-3D0F-2F22-CB73BEB23A91}"/>
              </a:ext>
            </a:extLst>
          </p:cNvPr>
          <p:cNvSpPr txBox="1">
            <a:spLocks/>
          </p:cNvSpPr>
          <p:nvPr/>
        </p:nvSpPr>
        <p:spPr>
          <a:xfrm>
            <a:off x="5521971" y="2015732"/>
            <a:ext cx="400454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8.</a:t>
            </a:r>
            <a:r>
              <a:rPr lang="zh-CN" altLang="en-US" dirty="0"/>
              <a:t>并发</a:t>
            </a:r>
            <a:endParaRPr lang="en-US" altLang="zh-CN" dirty="0"/>
          </a:p>
          <a:p>
            <a:r>
              <a:rPr lang="en-US" altLang="zh-CN" dirty="0"/>
              <a:t>9.</a:t>
            </a:r>
            <a:r>
              <a:rPr lang="zh-CN" altLang="en-US" dirty="0"/>
              <a:t>非本地跳转与“返回</a:t>
            </a:r>
            <a:r>
              <a:rPr lang="en-US" altLang="zh-CN" dirty="0"/>
              <a:t>n</a:t>
            </a:r>
            <a:r>
              <a:rPr lang="zh-CN" altLang="en-US" dirty="0"/>
              <a:t>次的函数”</a:t>
            </a:r>
            <a:endParaRPr lang="en-US" altLang="zh-CN" dirty="0"/>
          </a:p>
          <a:p>
            <a:r>
              <a:rPr lang="en-US" altLang="zh-CN" dirty="0"/>
              <a:t>10.shell</a:t>
            </a:r>
            <a:r>
              <a:rPr lang="zh-CN" altLang="en-US" dirty="0"/>
              <a:t>原理</a:t>
            </a:r>
            <a:endParaRPr lang="en-US" altLang="zh-CN" dirty="0"/>
          </a:p>
          <a:p>
            <a:r>
              <a:rPr lang="en-US" altLang="zh-CN" dirty="0"/>
              <a:t>11.</a:t>
            </a:r>
            <a:r>
              <a:rPr lang="zh-CN" altLang="en-US" dirty="0"/>
              <a:t>地址翻译的硬件机制</a:t>
            </a:r>
            <a:endParaRPr lang="en-US" altLang="zh-CN" dirty="0"/>
          </a:p>
          <a:p>
            <a:r>
              <a:rPr lang="zh-CN" altLang="en-US" dirty="0"/>
              <a:t>考前准备</a:t>
            </a:r>
          </a:p>
        </p:txBody>
      </p:sp>
    </p:spTree>
    <p:extLst>
      <p:ext uri="{BB962C8B-B14F-4D97-AF65-F5344CB8AC3E}">
        <p14:creationId xmlns:p14="http://schemas.microsoft.com/office/powerpoint/2010/main" val="355406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0A53E-8EEC-5153-1713-A17C0C863AF1}"/>
              </a:ext>
            </a:extLst>
          </p:cNvPr>
          <p:cNvSpPr>
            <a:spLocks noGrp="1"/>
          </p:cNvSpPr>
          <p:nvPr>
            <p:ph type="title"/>
          </p:nvPr>
        </p:nvSpPr>
        <p:spPr/>
        <p:txBody>
          <a:bodyPr/>
          <a:lstStyle/>
          <a:p>
            <a:r>
              <a:rPr lang="en-US" altLang="zh-CN" dirty="0"/>
              <a:t>1.</a:t>
            </a:r>
            <a:r>
              <a:rPr lang="zh-CN" altLang="en-US" dirty="0"/>
              <a:t>异常</a:t>
            </a:r>
          </a:p>
        </p:txBody>
      </p:sp>
      <p:sp>
        <p:nvSpPr>
          <p:cNvPr id="3" name="内容占位符 2">
            <a:extLst>
              <a:ext uri="{FF2B5EF4-FFF2-40B4-BE49-F238E27FC236}">
                <a16:creationId xmlns:a16="http://schemas.microsoft.com/office/drawing/2014/main" id="{FE596D0F-69CB-5F52-39B5-9E70091F81A6}"/>
              </a:ext>
            </a:extLst>
          </p:cNvPr>
          <p:cNvSpPr>
            <a:spLocks noGrp="1"/>
          </p:cNvSpPr>
          <p:nvPr>
            <p:ph idx="1"/>
          </p:nvPr>
        </p:nvSpPr>
        <p:spPr/>
        <p:txBody>
          <a:bodyPr/>
          <a:lstStyle/>
          <a:p>
            <a:r>
              <a:rPr lang="zh-CN" altLang="en-US" dirty="0"/>
              <a:t>四种异常：</a:t>
            </a:r>
            <a:r>
              <a:rPr lang="zh-CN" altLang="en-US" b="1" u="sng" dirty="0"/>
              <a:t>中断</a:t>
            </a:r>
            <a:r>
              <a:rPr lang="zh-CN" altLang="en-US" dirty="0"/>
              <a:t>（异步）、</a:t>
            </a:r>
            <a:r>
              <a:rPr lang="zh-CN" altLang="en-US" b="1" u="sng" dirty="0"/>
              <a:t>陷阱</a:t>
            </a:r>
            <a:r>
              <a:rPr lang="zh-CN" altLang="en-US" dirty="0"/>
              <a:t>（同步）、</a:t>
            </a:r>
            <a:r>
              <a:rPr lang="zh-CN" altLang="en-US" b="1" u="sng" dirty="0"/>
              <a:t>故障</a:t>
            </a:r>
            <a:r>
              <a:rPr lang="zh-CN" altLang="en-US" dirty="0"/>
              <a:t>（同步）、</a:t>
            </a:r>
            <a:r>
              <a:rPr lang="zh-CN" altLang="en-US" b="1" u="sng" dirty="0"/>
              <a:t>终止</a:t>
            </a:r>
            <a:r>
              <a:rPr lang="zh-CN" altLang="en-US" dirty="0"/>
              <a:t>（同步）。一定要搞清楚异步和同步的区别！</a:t>
            </a:r>
            <a:endParaRPr lang="en-US" altLang="zh-CN" dirty="0"/>
          </a:p>
          <a:p>
            <a:r>
              <a:rPr lang="zh-CN" altLang="en-US" dirty="0"/>
              <a:t>异常发生时，自动将特权级切换到</a:t>
            </a:r>
            <a:r>
              <a:rPr lang="zh-CN" altLang="en-US" b="1" u="sng" dirty="0"/>
              <a:t>内核态</a:t>
            </a:r>
            <a:r>
              <a:rPr lang="zh-CN" altLang="en-US" dirty="0"/>
              <a:t>，此时能够访问一切系统资源！执行内核的</a:t>
            </a:r>
            <a:r>
              <a:rPr lang="zh-CN" altLang="en-US" b="1" u="sng" dirty="0"/>
              <a:t>异常处理程序</a:t>
            </a:r>
            <a:r>
              <a:rPr lang="zh-CN" altLang="en-US" dirty="0"/>
              <a:t>，异常处理程序结束后切换回</a:t>
            </a:r>
            <a:r>
              <a:rPr lang="zh-CN" altLang="en-US" b="1" u="sng" dirty="0"/>
              <a:t>用户态</a:t>
            </a:r>
            <a:r>
              <a:rPr lang="zh-CN" altLang="en-US" dirty="0"/>
              <a:t>。</a:t>
            </a:r>
            <a:endParaRPr lang="en-US" altLang="zh-CN" dirty="0"/>
          </a:p>
          <a:p>
            <a:endParaRPr lang="en-US" altLang="zh-CN" dirty="0"/>
          </a:p>
          <a:p>
            <a:r>
              <a:rPr lang="zh-CN" altLang="en-US" dirty="0"/>
              <a:t>对于中断和陷阱，异常处理结束后返回执行下一条指令。对于终止，不返回（直接寄掉）。对于故障，可能不返回（太严重，寄掉），或者处理程序处理好了故障，返回后</a:t>
            </a:r>
            <a:r>
              <a:rPr lang="zh-CN" altLang="en-US" b="1" dirty="0">
                <a:solidFill>
                  <a:srgbClr val="FF0000"/>
                </a:solidFill>
              </a:rPr>
              <a:t>重新执行当前指令</a:t>
            </a:r>
            <a:r>
              <a:rPr lang="zh-CN" altLang="en-US" dirty="0"/>
              <a:t>（如</a:t>
            </a:r>
            <a:r>
              <a:rPr lang="zh-CN" altLang="en-US" b="1" u="sng" dirty="0"/>
              <a:t>缺页故障</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F3FBEA5C-D5D9-C3EB-A3D5-E7383765352F}"/>
              </a:ext>
            </a:extLst>
          </p:cNvPr>
          <p:cNvPicPr>
            <a:picLocks noChangeAspect="1"/>
          </p:cNvPicPr>
          <p:nvPr/>
        </p:nvPicPr>
        <p:blipFill>
          <a:blip r:embed="rId2"/>
          <a:stretch>
            <a:fillRect/>
          </a:stretch>
        </p:blipFill>
        <p:spPr>
          <a:xfrm>
            <a:off x="4770210" y="2533163"/>
            <a:ext cx="3287370" cy="303926"/>
          </a:xfrm>
          <a:prstGeom prst="rect">
            <a:avLst/>
          </a:prstGeom>
        </p:spPr>
      </p:pic>
      <p:pic>
        <p:nvPicPr>
          <p:cNvPr id="7" name="图片 6">
            <a:extLst>
              <a:ext uri="{FF2B5EF4-FFF2-40B4-BE49-F238E27FC236}">
                <a16:creationId xmlns:a16="http://schemas.microsoft.com/office/drawing/2014/main" id="{516E6811-33EB-EAB8-7958-9FFCDA6F3CB1}"/>
              </a:ext>
            </a:extLst>
          </p:cNvPr>
          <p:cNvPicPr>
            <a:picLocks noChangeAspect="1"/>
          </p:cNvPicPr>
          <p:nvPr/>
        </p:nvPicPr>
        <p:blipFill>
          <a:blip r:embed="rId3"/>
          <a:stretch>
            <a:fillRect/>
          </a:stretch>
        </p:blipFill>
        <p:spPr>
          <a:xfrm>
            <a:off x="7914659" y="3307101"/>
            <a:ext cx="3287370" cy="291458"/>
          </a:xfrm>
          <a:prstGeom prst="rect">
            <a:avLst/>
          </a:prstGeom>
        </p:spPr>
      </p:pic>
      <p:pic>
        <p:nvPicPr>
          <p:cNvPr id="9" name="图片 8">
            <a:extLst>
              <a:ext uri="{FF2B5EF4-FFF2-40B4-BE49-F238E27FC236}">
                <a16:creationId xmlns:a16="http://schemas.microsoft.com/office/drawing/2014/main" id="{ED323081-7504-26D4-D7A7-4CA5C4A66FE3}"/>
              </a:ext>
            </a:extLst>
          </p:cNvPr>
          <p:cNvPicPr>
            <a:picLocks noChangeAspect="1"/>
          </p:cNvPicPr>
          <p:nvPr/>
        </p:nvPicPr>
        <p:blipFill>
          <a:blip r:embed="rId4"/>
          <a:stretch>
            <a:fillRect/>
          </a:stretch>
        </p:blipFill>
        <p:spPr>
          <a:xfrm>
            <a:off x="6997174" y="5093942"/>
            <a:ext cx="4057680" cy="990607"/>
          </a:xfrm>
          <a:prstGeom prst="rect">
            <a:avLst/>
          </a:prstGeom>
        </p:spPr>
      </p:pic>
      <p:pic>
        <p:nvPicPr>
          <p:cNvPr id="11" name="图片 10">
            <a:extLst>
              <a:ext uri="{FF2B5EF4-FFF2-40B4-BE49-F238E27FC236}">
                <a16:creationId xmlns:a16="http://schemas.microsoft.com/office/drawing/2014/main" id="{ABF6B81E-07A5-4419-9297-FC1B47231592}"/>
              </a:ext>
            </a:extLst>
          </p:cNvPr>
          <p:cNvPicPr>
            <a:picLocks noChangeAspect="1"/>
          </p:cNvPicPr>
          <p:nvPr/>
        </p:nvPicPr>
        <p:blipFill>
          <a:blip r:embed="rId5"/>
          <a:stretch>
            <a:fillRect/>
          </a:stretch>
        </p:blipFill>
        <p:spPr>
          <a:xfrm>
            <a:off x="1668588" y="5418771"/>
            <a:ext cx="4962561" cy="419103"/>
          </a:xfrm>
          <a:prstGeom prst="rect">
            <a:avLst/>
          </a:prstGeom>
        </p:spPr>
      </p:pic>
      <p:pic>
        <p:nvPicPr>
          <p:cNvPr id="13" name="图片 12">
            <a:extLst>
              <a:ext uri="{FF2B5EF4-FFF2-40B4-BE49-F238E27FC236}">
                <a16:creationId xmlns:a16="http://schemas.microsoft.com/office/drawing/2014/main" id="{EA796665-0C30-ED97-4823-4449312569F7}"/>
              </a:ext>
            </a:extLst>
          </p:cNvPr>
          <p:cNvPicPr>
            <a:picLocks noChangeAspect="1"/>
          </p:cNvPicPr>
          <p:nvPr/>
        </p:nvPicPr>
        <p:blipFill>
          <a:blip r:embed="rId6"/>
          <a:stretch>
            <a:fillRect/>
          </a:stretch>
        </p:blipFill>
        <p:spPr>
          <a:xfrm>
            <a:off x="1747591" y="5860710"/>
            <a:ext cx="4648234" cy="447678"/>
          </a:xfrm>
          <a:prstGeom prst="rect">
            <a:avLst/>
          </a:prstGeom>
        </p:spPr>
      </p:pic>
      <p:pic>
        <p:nvPicPr>
          <p:cNvPr id="15" name="图片 14">
            <a:extLst>
              <a:ext uri="{FF2B5EF4-FFF2-40B4-BE49-F238E27FC236}">
                <a16:creationId xmlns:a16="http://schemas.microsoft.com/office/drawing/2014/main" id="{E4CB6598-682D-4D6C-71ED-8710E031D0FC}"/>
              </a:ext>
            </a:extLst>
          </p:cNvPr>
          <p:cNvPicPr>
            <a:picLocks noChangeAspect="1"/>
          </p:cNvPicPr>
          <p:nvPr/>
        </p:nvPicPr>
        <p:blipFill>
          <a:blip r:embed="rId7"/>
          <a:stretch>
            <a:fillRect/>
          </a:stretch>
        </p:blipFill>
        <p:spPr>
          <a:xfrm>
            <a:off x="8399807" y="2550665"/>
            <a:ext cx="3287370" cy="286424"/>
          </a:xfrm>
          <a:prstGeom prst="rect">
            <a:avLst/>
          </a:prstGeom>
        </p:spPr>
      </p:pic>
      <p:pic>
        <p:nvPicPr>
          <p:cNvPr id="17" name="图片 16">
            <a:extLst>
              <a:ext uri="{FF2B5EF4-FFF2-40B4-BE49-F238E27FC236}">
                <a16:creationId xmlns:a16="http://schemas.microsoft.com/office/drawing/2014/main" id="{32AD637E-CC3A-41FF-DDC9-20CA62B3E25A}"/>
              </a:ext>
            </a:extLst>
          </p:cNvPr>
          <p:cNvPicPr>
            <a:picLocks noChangeAspect="1"/>
          </p:cNvPicPr>
          <p:nvPr/>
        </p:nvPicPr>
        <p:blipFill>
          <a:blip r:embed="rId8"/>
          <a:stretch>
            <a:fillRect/>
          </a:stretch>
        </p:blipFill>
        <p:spPr>
          <a:xfrm>
            <a:off x="1747591" y="3832164"/>
            <a:ext cx="5467390" cy="266702"/>
          </a:xfrm>
          <a:prstGeom prst="rect">
            <a:avLst/>
          </a:prstGeom>
        </p:spPr>
      </p:pic>
      <p:pic>
        <p:nvPicPr>
          <p:cNvPr id="19" name="图片 18">
            <a:extLst>
              <a:ext uri="{FF2B5EF4-FFF2-40B4-BE49-F238E27FC236}">
                <a16:creationId xmlns:a16="http://schemas.microsoft.com/office/drawing/2014/main" id="{131B7B1E-C701-A282-99AE-6D6B7FAFB5C0}"/>
              </a:ext>
            </a:extLst>
          </p:cNvPr>
          <p:cNvPicPr>
            <a:picLocks noChangeAspect="1"/>
          </p:cNvPicPr>
          <p:nvPr/>
        </p:nvPicPr>
        <p:blipFill>
          <a:blip r:embed="rId9"/>
          <a:stretch>
            <a:fillRect/>
          </a:stretch>
        </p:blipFill>
        <p:spPr>
          <a:xfrm>
            <a:off x="7510993" y="3814878"/>
            <a:ext cx="4409040" cy="353023"/>
          </a:xfrm>
          <a:prstGeom prst="rect">
            <a:avLst/>
          </a:prstGeom>
        </p:spPr>
      </p:pic>
      <p:grpSp>
        <p:nvGrpSpPr>
          <p:cNvPr id="8" name="组合 7">
            <a:extLst>
              <a:ext uri="{FF2B5EF4-FFF2-40B4-BE49-F238E27FC236}">
                <a16:creationId xmlns:a16="http://schemas.microsoft.com/office/drawing/2014/main" id="{58DF8E43-5781-6142-609D-3F8A1997C6D1}"/>
              </a:ext>
            </a:extLst>
          </p:cNvPr>
          <p:cNvGrpSpPr/>
          <p:nvPr/>
        </p:nvGrpSpPr>
        <p:grpSpPr>
          <a:xfrm>
            <a:off x="6769969" y="2615843"/>
            <a:ext cx="452880" cy="340560"/>
            <a:chOff x="6769969" y="2615843"/>
            <a:chExt cx="452880" cy="340560"/>
          </a:xfrm>
        </p:grpSpPr>
        <mc:AlternateContent xmlns:mc="http://schemas.openxmlformats.org/markup-compatibility/2006" xmlns:p14="http://schemas.microsoft.com/office/powerpoint/2010/main">
          <mc:Choice Requires="p14">
            <p:contentPart p14:bwMode="auto" r:id="rId10">
              <p14:nvContentPartPr>
                <p14:cNvPr id="4" name="墨迹 3">
                  <a:extLst>
                    <a:ext uri="{FF2B5EF4-FFF2-40B4-BE49-F238E27FC236}">
                      <a16:creationId xmlns:a16="http://schemas.microsoft.com/office/drawing/2014/main" id="{2AC0FD3E-AF98-C0AE-BCC2-D96E73AF641B}"/>
                    </a:ext>
                  </a:extLst>
                </p14:cNvPr>
                <p14:cNvContentPartPr/>
                <p14:nvPr/>
              </p14:nvContentPartPr>
              <p14:xfrm>
                <a:off x="6769969" y="2615843"/>
                <a:ext cx="452880" cy="340560"/>
              </p14:xfrm>
            </p:contentPart>
          </mc:Choice>
          <mc:Fallback xmlns="">
            <p:pic>
              <p:nvPicPr>
                <p:cNvPr id="4" name="墨迹 3">
                  <a:extLst>
                    <a:ext uri="{FF2B5EF4-FFF2-40B4-BE49-F238E27FC236}">
                      <a16:creationId xmlns:a16="http://schemas.microsoft.com/office/drawing/2014/main" id="{2AC0FD3E-AF98-C0AE-BCC2-D96E73AF641B}"/>
                    </a:ext>
                  </a:extLst>
                </p:cNvPr>
                <p:cNvPicPr/>
                <p:nvPr/>
              </p:nvPicPr>
              <p:blipFill>
                <a:blip r:embed="rId11"/>
                <a:stretch>
                  <a:fillRect/>
                </a:stretch>
              </p:blipFill>
              <p:spPr>
                <a:xfrm>
                  <a:off x="6765649" y="2611523"/>
                  <a:ext cx="4615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F9F57D48-267A-551A-136E-BCAAF5BCD72D}"/>
                    </a:ext>
                  </a:extLst>
                </p14:cNvPr>
                <p14:cNvContentPartPr/>
                <p14:nvPr/>
              </p14:nvContentPartPr>
              <p14:xfrm>
                <a:off x="6833329" y="2646083"/>
                <a:ext cx="385200" cy="277560"/>
              </p14:xfrm>
            </p:contentPart>
          </mc:Choice>
          <mc:Fallback xmlns="">
            <p:pic>
              <p:nvPicPr>
                <p:cNvPr id="6" name="墨迹 5">
                  <a:extLst>
                    <a:ext uri="{FF2B5EF4-FFF2-40B4-BE49-F238E27FC236}">
                      <a16:creationId xmlns:a16="http://schemas.microsoft.com/office/drawing/2014/main" id="{F9F57D48-267A-551A-136E-BCAAF5BCD72D}"/>
                    </a:ext>
                  </a:extLst>
                </p:cNvPr>
                <p:cNvPicPr/>
                <p:nvPr/>
              </p:nvPicPr>
              <p:blipFill>
                <a:blip r:embed="rId13"/>
                <a:stretch>
                  <a:fillRect/>
                </a:stretch>
              </p:blipFill>
              <p:spPr>
                <a:xfrm>
                  <a:off x="6829009" y="2641763"/>
                  <a:ext cx="393840" cy="28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B4B3AC41-0189-231C-0C97-746B1B0CB2DD}"/>
                  </a:ext>
                </a:extLst>
              </p14:cNvPr>
              <p14:cNvContentPartPr/>
              <p14:nvPr/>
            </p14:nvContentPartPr>
            <p14:xfrm>
              <a:off x="9507409" y="5492243"/>
              <a:ext cx="502200" cy="212760"/>
            </p14:xfrm>
          </p:contentPart>
        </mc:Choice>
        <mc:Fallback xmlns="">
          <p:pic>
            <p:nvPicPr>
              <p:cNvPr id="10" name="墨迹 9">
                <a:extLst>
                  <a:ext uri="{FF2B5EF4-FFF2-40B4-BE49-F238E27FC236}">
                    <a16:creationId xmlns:a16="http://schemas.microsoft.com/office/drawing/2014/main" id="{B4B3AC41-0189-231C-0C97-746B1B0CB2DD}"/>
                  </a:ext>
                </a:extLst>
              </p:cNvPr>
              <p:cNvPicPr/>
              <p:nvPr/>
            </p:nvPicPr>
            <p:blipFill>
              <a:blip r:embed="rId15"/>
              <a:stretch>
                <a:fillRect/>
              </a:stretch>
            </p:blipFill>
            <p:spPr>
              <a:xfrm>
                <a:off x="9503089" y="5487923"/>
                <a:ext cx="5108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0AD8236C-4799-3B4A-AFE2-8E6F73B469A8}"/>
                  </a:ext>
                </a:extLst>
              </p14:cNvPr>
              <p14:cNvContentPartPr/>
              <p14:nvPr/>
            </p14:nvContentPartPr>
            <p14:xfrm>
              <a:off x="9571129" y="5510603"/>
              <a:ext cx="408960" cy="203040"/>
            </p14:xfrm>
          </p:contentPart>
        </mc:Choice>
        <mc:Fallback xmlns="">
          <p:pic>
            <p:nvPicPr>
              <p:cNvPr id="12" name="墨迹 11">
                <a:extLst>
                  <a:ext uri="{FF2B5EF4-FFF2-40B4-BE49-F238E27FC236}">
                    <a16:creationId xmlns:a16="http://schemas.microsoft.com/office/drawing/2014/main" id="{0AD8236C-4799-3B4A-AFE2-8E6F73B469A8}"/>
                  </a:ext>
                </a:extLst>
              </p:cNvPr>
              <p:cNvPicPr/>
              <p:nvPr/>
            </p:nvPicPr>
            <p:blipFill>
              <a:blip r:embed="rId17"/>
              <a:stretch>
                <a:fillRect/>
              </a:stretch>
            </p:blipFill>
            <p:spPr>
              <a:xfrm>
                <a:off x="9566809" y="5506283"/>
                <a:ext cx="417600" cy="211680"/>
              </a:xfrm>
              <a:prstGeom prst="rect">
                <a:avLst/>
              </a:prstGeom>
            </p:spPr>
          </p:pic>
        </mc:Fallback>
      </mc:AlternateContent>
      <p:grpSp>
        <p:nvGrpSpPr>
          <p:cNvPr id="18" name="组合 17">
            <a:extLst>
              <a:ext uri="{FF2B5EF4-FFF2-40B4-BE49-F238E27FC236}">
                <a16:creationId xmlns:a16="http://schemas.microsoft.com/office/drawing/2014/main" id="{B4235317-F16D-96D7-8F2F-9F9C460D661F}"/>
              </a:ext>
            </a:extLst>
          </p:cNvPr>
          <p:cNvGrpSpPr/>
          <p:nvPr/>
        </p:nvGrpSpPr>
        <p:grpSpPr>
          <a:xfrm>
            <a:off x="10034089" y="3433043"/>
            <a:ext cx="351360" cy="263160"/>
            <a:chOff x="10034089" y="3433043"/>
            <a:chExt cx="351360" cy="263160"/>
          </a:xfrm>
        </p:grpSpPr>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5E8EED73-D43B-BDDD-6B4A-2580405E510C}"/>
                    </a:ext>
                  </a:extLst>
                </p14:cNvPr>
                <p14:cNvContentPartPr/>
                <p14:nvPr/>
              </p14:nvContentPartPr>
              <p14:xfrm>
                <a:off x="10034089" y="3433043"/>
                <a:ext cx="288360" cy="191520"/>
              </p14:xfrm>
            </p:contentPart>
          </mc:Choice>
          <mc:Fallback xmlns="">
            <p:pic>
              <p:nvPicPr>
                <p:cNvPr id="14" name="墨迹 13">
                  <a:extLst>
                    <a:ext uri="{FF2B5EF4-FFF2-40B4-BE49-F238E27FC236}">
                      <a16:creationId xmlns:a16="http://schemas.microsoft.com/office/drawing/2014/main" id="{5E8EED73-D43B-BDDD-6B4A-2580405E510C}"/>
                    </a:ext>
                  </a:extLst>
                </p:cNvPr>
                <p:cNvPicPr/>
                <p:nvPr/>
              </p:nvPicPr>
              <p:blipFill>
                <a:blip r:embed="rId19"/>
                <a:stretch>
                  <a:fillRect/>
                </a:stretch>
              </p:blipFill>
              <p:spPr>
                <a:xfrm>
                  <a:off x="10029769" y="3428723"/>
                  <a:ext cx="297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EBC0BC78-1408-AEF3-B3B9-187DF119E56D}"/>
                    </a:ext>
                  </a:extLst>
                </p14:cNvPr>
                <p14:cNvContentPartPr/>
                <p14:nvPr/>
              </p14:nvContentPartPr>
              <p14:xfrm>
                <a:off x="10041289" y="3445643"/>
                <a:ext cx="344160" cy="250560"/>
              </p14:xfrm>
            </p:contentPart>
          </mc:Choice>
          <mc:Fallback xmlns="">
            <p:pic>
              <p:nvPicPr>
                <p:cNvPr id="16" name="墨迹 15">
                  <a:extLst>
                    <a:ext uri="{FF2B5EF4-FFF2-40B4-BE49-F238E27FC236}">
                      <a16:creationId xmlns:a16="http://schemas.microsoft.com/office/drawing/2014/main" id="{EBC0BC78-1408-AEF3-B3B9-187DF119E56D}"/>
                    </a:ext>
                  </a:extLst>
                </p:cNvPr>
                <p:cNvPicPr/>
                <p:nvPr/>
              </p:nvPicPr>
              <p:blipFill>
                <a:blip r:embed="rId21"/>
                <a:stretch>
                  <a:fillRect/>
                </a:stretch>
              </p:blipFill>
              <p:spPr>
                <a:xfrm>
                  <a:off x="10036969" y="3441323"/>
                  <a:ext cx="352800" cy="25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5239FA75-7BC7-1B9E-E003-65A5186FD0D6}"/>
                  </a:ext>
                </a:extLst>
              </p14:cNvPr>
              <p14:cNvContentPartPr/>
              <p14:nvPr/>
            </p14:nvContentPartPr>
            <p14:xfrm>
              <a:off x="7914769" y="3812843"/>
              <a:ext cx="154080" cy="228240"/>
            </p14:xfrm>
          </p:contentPart>
        </mc:Choice>
        <mc:Fallback xmlns="">
          <p:pic>
            <p:nvPicPr>
              <p:cNvPr id="20" name="墨迹 19">
                <a:extLst>
                  <a:ext uri="{FF2B5EF4-FFF2-40B4-BE49-F238E27FC236}">
                    <a16:creationId xmlns:a16="http://schemas.microsoft.com/office/drawing/2014/main" id="{5239FA75-7BC7-1B9E-E003-65A5186FD0D6}"/>
                  </a:ext>
                </a:extLst>
              </p:cNvPr>
              <p:cNvPicPr/>
              <p:nvPr/>
            </p:nvPicPr>
            <p:blipFill>
              <a:blip r:embed="rId23"/>
              <a:stretch>
                <a:fillRect/>
              </a:stretch>
            </p:blipFill>
            <p:spPr>
              <a:xfrm>
                <a:off x="7910449" y="3808523"/>
                <a:ext cx="162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墨迹 20">
                <a:extLst>
                  <a:ext uri="{FF2B5EF4-FFF2-40B4-BE49-F238E27FC236}">
                    <a16:creationId xmlns:a16="http://schemas.microsoft.com/office/drawing/2014/main" id="{DDBDDD2C-54E2-DBBB-AB06-2E595DBD650F}"/>
                  </a:ext>
                </a:extLst>
              </p14:cNvPr>
              <p14:cNvContentPartPr/>
              <p14:nvPr/>
            </p14:nvContentPartPr>
            <p14:xfrm>
              <a:off x="4456969" y="5593763"/>
              <a:ext cx="563040" cy="291960"/>
            </p14:xfrm>
          </p:contentPart>
        </mc:Choice>
        <mc:Fallback xmlns="">
          <p:pic>
            <p:nvPicPr>
              <p:cNvPr id="21" name="墨迹 20">
                <a:extLst>
                  <a:ext uri="{FF2B5EF4-FFF2-40B4-BE49-F238E27FC236}">
                    <a16:creationId xmlns:a16="http://schemas.microsoft.com/office/drawing/2014/main" id="{DDBDDD2C-54E2-DBBB-AB06-2E595DBD650F}"/>
                  </a:ext>
                </a:extLst>
              </p:cNvPr>
              <p:cNvPicPr/>
              <p:nvPr/>
            </p:nvPicPr>
            <p:blipFill>
              <a:blip r:embed="rId25"/>
              <a:stretch>
                <a:fillRect/>
              </a:stretch>
            </p:blipFill>
            <p:spPr>
              <a:xfrm>
                <a:off x="4452649" y="5589443"/>
                <a:ext cx="571680" cy="300600"/>
              </a:xfrm>
              <a:prstGeom prst="rect">
                <a:avLst/>
              </a:prstGeom>
            </p:spPr>
          </p:pic>
        </mc:Fallback>
      </mc:AlternateContent>
      <p:pic>
        <p:nvPicPr>
          <p:cNvPr id="23" name="图片 22">
            <a:extLst>
              <a:ext uri="{FF2B5EF4-FFF2-40B4-BE49-F238E27FC236}">
                <a16:creationId xmlns:a16="http://schemas.microsoft.com/office/drawing/2014/main" id="{13F88C4F-3AEE-0D07-A1EF-9E32017D8D3E}"/>
              </a:ext>
            </a:extLst>
          </p:cNvPr>
          <p:cNvPicPr>
            <a:picLocks noChangeAspect="1"/>
          </p:cNvPicPr>
          <p:nvPr/>
        </p:nvPicPr>
        <p:blipFill>
          <a:blip r:embed="rId26"/>
          <a:stretch>
            <a:fillRect/>
          </a:stretch>
        </p:blipFill>
        <p:spPr>
          <a:xfrm>
            <a:off x="3231196" y="186315"/>
            <a:ext cx="4154833" cy="1387557"/>
          </a:xfrm>
          <a:prstGeom prst="rect">
            <a:avLst/>
          </a:prstGeom>
        </p:spPr>
      </p:pic>
      <p:pic>
        <p:nvPicPr>
          <p:cNvPr id="25" name="图片 24">
            <a:extLst>
              <a:ext uri="{FF2B5EF4-FFF2-40B4-BE49-F238E27FC236}">
                <a16:creationId xmlns:a16="http://schemas.microsoft.com/office/drawing/2014/main" id="{D146FC65-9A9D-0EC5-0511-FCF29B8C65CB}"/>
              </a:ext>
            </a:extLst>
          </p:cNvPr>
          <p:cNvPicPr>
            <a:picLocks noChangeAspect="1"/>
          </p:cNvPicPr>
          <p:nvPr/>
        </p:nvPicPr>
        <p:blipFill>
          <a:blip r:embed="rId27"/>
          <a:stretch>
            <a:fillRect/>
          </a:stretch>
        </p:blipFill>
        <p:spPr>
          <a:xfrm>
            <a:off x="7642573" y="186493"/>
            <a:ext cx="4459781" cy="1205162"/>
          </a:xfrm>
          <a:prstGeom prst="rect">
            <a:avLst/>
          </a:prstGeom>
        </p:spPr>
      </p:pic>
    </p:spTree>
    <p:extLst>
      <p:ext uri="{BB962C8B-B14F-4D97-AF65-F5344CB8AC3E}">
        <p14:creationId xmlns:p14="http://schemas.microsoft.com/office/powerpoint/2010/main" val="57339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B164B-F301-D1E4-6A26-F879D1984637}"/>
              </a:ext>
            </a:extLst>
          </p:cNvPr>
          <p:cNvSpPr>
            <a:spLocks noGrp="1"/>
          </p:cNvSpPr>
          <p:nvPr>
            <p:ph type="title"/>
          </p:nvPr>
        </p:nvSpPr>
        <p:spPr/>
        <p:txBody>
          <a:bodyPr/>
          <a:lstStyle/>
          <a:p>
            <a:r>
              <a:rPr lang="en-US" altLang="zh-CN" dirty="0"/>
              <a:t>1.</a:t>
            </a:r>
            <a:r>
              <a:rPr lang="zh-CN" altLang="en-US" dirty="0"/>
              <a:t>异常</a:t>
            </a:r>
          </a:p>
        </p:txBody>
      </p:sp>
      <p:sp>
        <p:nvSpPr>
          <p:cNvPr id="3" name="内容占位符 2">
            <a:extLst>
              <a:ext uri="{FF2B5EF4-FFF2-40B4-BE49-F238E27FC236}">
                <a16:creationId xmlns:a16="http://schemas.microsoft.com/office/drawing/2014/main" id="{80C81DCA-E0D5-A4BC-46FB-612919698969}"/>
              </a:ext>
            </a:extLst>
          </p:cNvPr>
          <p:cNvSpPr>
            <a:spLocks noGrp="1"/>
          </p:cNvSpPr>
          <p:nvPr>
            <p:ph idx="1"/>
          </p:nvPr>
        </p:nvSpPr>
        <p:spPr>
          <a:xfrm>
            <a:off x="1451579" y="2015732"/>
            <a:ext cx="9603275" cy="4037749"/>
          </a:xfrm>
        </p:spPr>
        <p:txBody>
          <a:bodyPr/>
          <a:lstStyle/>
          <a:p>
            <a:r>
              <a:rPr lang="zh-CN" altLang="en-US" dirty="0"/>
              <a:t>每个异常都有一个编号，在主存的某个特殊位置有个</a:t>
            </a:r>
            <a:r>
              <a:rPr lang="zh-CN" altLang="en-US" b="1" u="sng" dirty="0"/>
              <a:t>异常表</a:t>
            </a:r>
            <a:r>
              <a:rPr lang="zh-CN" altLang="en-US" dirty="0"/>
              <a:t>，当某个编号的异常发生时，就去异常表中找对应的处理程序地址，进行带有特权级切换的间接转移。</a:t>
            </a:r>
            <a:endParaRPr lang="en-US" altLang="zh-CN" dirty="0"/>
          </a:p>
          <a:p>
            <a:r>
              <a:rPr lang="zh-CN" altLang="en-US" b="1" u="sng" dirty="0"/>
              <a:t>中断</a:t>
            </a:r>
            <a:r>
              <a:rPr lang="zh-CN" altLang="en-US" dirty="0"/>
              <a:t>：外部硬件（鼠标键盘时钟等）突然发来信号，计算机必须立刻处理它们。</a:t>
            </a:r>
            <a:endParaRPr lang="en-US" altLang="zh-CN" dirty="0"/>
          </a:p>
          <a:p>
            <a:r>
              <a:rPr lang="zh-CN" altLang="en-US" b="1" u="sng" dirty="0"/>
              <a:t>陷阱</a:t>
            </a:r>
            <a:r>
              <a:rPr lang="zh-CN" altLang="en-US" dirty="0"/>
              <a:t>：使用类似</a:t>
            </a:r>
            <a:r>
              <a:rPr lang="en-US" altLang="zh-CN" dirty="0"/>
              <a:t>call</a:t>
            </a:r>
            <a:r>
              <a:rPr lang="zh-CN" altLang="en-US" dirty="0"/>
              <a:t>（但更复杂）的</a:t>
            </a:r>
            <a:r>
              <a:rPr lang="en-US" altLang="zh-CN" dirty="0"/>
              <a:t>int n</a:t>
            </a:r>
            <a:r>
              <a:rPr lang="zh-CN" altLang="en-US" dirty="0"/>
              <a:t>主动触发，是主动从用户态进入内核态的几乎唯一方法。</a:t>
            </a:r>
            <a:r>
              <a:rPr lang="zh-CN" altLang="en-US" b="1" u="sng" dirty="0"/>
              <a:t>系统调用</a:t>
            </a:r>
            <a:r>
              <a:rPr lang="zh-CN" altLang="en-US" dirty="0"/>
              <a:t>就是最典型的陷阱（</a:t>
            </a:r>
            <a:r>
              <a:rPr lang="en-US" altLang="zh-CN" dirty="0"/>
              <a:t>int 0x80</a:t>
            </a:r>
            <a:r>
              <a:rPr lang="zh-CN" altLang="en-US" dirty="0"/>
              <a:t>），要区分系统调用的编号（表示</a:t>
            </a:r>
            <a:r>
              <a:rPr lang="en-US" altLang="zh-CN" dirty="0"/>
              <a:t>0x80</a:t>
            </a:r>
            <a:r>
              <a:rPr lang="zh-CN" altLang="en-US" dirty="0"/>
              <a:t>号异常处理程序的子功能）和异常号（</a:t>
            </a:r>
            <a:r>
              <a:rPr lang="en-US" altLang="zh-CN" dirty="0"/>
              <a:t>0x80</a:t>
            </a:r>
            <a:r>
              <a:rPr lang="zh-CN" altLang="en-US" dirty="0"/>
              <a:t>）！</a:t>
            </a:r>
            <a:endParaRPr lang="en-US" altLang="zh-CN" dirty="0"/>
          </a:p>
          <a:p>
            <a:r>
              <a:rPr lang="zh-CN" altLang="en-US" b="1" u="sng" dirty="0"/>
              <a:t>故障</a:t>
            </a:r>
            <a:r>
              <a:rPr lang="zh-CN" altLang="en-US" dirty="0"/>
              <a:t>：这条指令并不能被正常执行（例如访存时缺页），可能需要内核程序进行修复（加载页），修复不了就不返回，修复完成就重新执行一次该指令。</a:t>
            </a:r>
            <a:endParaRPr lang="en-US" altLang="zh-CN" dirty="0"/>
          </a:p>
          <a:p>
            <a:r>
              <a:rPr lang="zh-CN" altLang="en-US" b="1" u="sng" dirty="0"/>
              <a:t>终止</a:t>
            </a:r>
            <a:r>
              <a:rPr lang="zh-CN" altLang="en-US" dirty="0"/>
              <a:t>：产生严重问题，没啥好说的。</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619C63AD-A490-0786-9EC8-BBE7063CB5C0}"/>
              </a:ext>
            </a:extLst>
          </p:cNvPr>
          <p:cNvPicPr>
            <a:picLocks noChangeAspect="1"/>
          </p:cNvPicPr>
          <p:nvPr/>
        </p:nvPicPr>
        <p:blipFill>
          <a:blip r:embed="rId2"/>
          <a:stretch>
            <a:fillRect/>
          </a:stretch>
        </p:blipFill>
        <p:spPr>
          <a:xfrm>
            <a:off x="8486748" y="3214429"/>
            <a:ext cx="3705252" cy="285752"/>
          </a:xfrm>
          <a:prstGeom prst="rect">
            <a:avLst/>
          </a:prstGeom>
        </p:spPr>
      </p:pic>
      <p:pic>
        <p:nvPicPr>
          <p:cNvPr id="7" name="图片 6">
            <a:extLst>
              <a:ext uri="{FF2B5EF4-FFF2-40B4-BE49-F238E27FC236}">
                <a16:creationId xmlns:a16="http://schemas.microsoft.com/office/drawing/2014/main" id="{7B152865-2C8B-E0D3-FCD5-F037C0D55F17}"/>
              </a:ext>
            </a:extLst>
          </p:cNvPr>
          <p:cNvPicPr>
            <a:picLocks noChangeAspect="1"/>
          </p:cNvPicPr>
          <p:nvPr/>
        </p:nvPicPr>
        <p:blipFill>
          <a:blip r:embed="rId3"/>
          <a:stretch>
            <a:fillRect/>
          </a:stretch>
        </p:blipFill>
        <p:spPr>
          <a:xfrm>
            <a:off x="8961266" y="4196247"/>
            <a:ext cx="3215091" cy="189588"/>
          </a:xfrm>
          <a:prstGeom prst="rect">
            <a:avLst/>
          </a:prstGeom>
        </p:spPr>
      </p:pic>
    </p:spTree>
    <p:extLst>
      <p:ext uri="{BB962C8B-B14F-4D97-AF65-F5344CB8AC3E}">
        <p14:creationId xmlns:p14="http://schemas.microsoft.com/office/powerpoint/2010/main" val="2164607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002F1-686E-E3FB-1072-B390F7C515C9}"/>
              </a:ext>
            </a:extLst>
          </p:cNvPr>
          <p:cNvSpPr>
            <a:spLocks noGrp="1"/>
          </p:cNvSpPr>
          <p:nvPr>
            <p:ph type="title"/>
          </p:nvPr>
        </p:nvSpPr>
        <p:spPr/>
        <p:txBody>
          <a:bodyPr/>
          <a:lstStyle/>
          <a:p>
            <a:r>
              <a:rPr lang="en-US" altLang="zh-CN" dirty="0"/>
              <a:t>2.</a:t>
            </a:r>
            <a:r>
              <a:rPr lang="zh-CN" altLang="en-US" dirty="0"/>
              <a:t>虚拟内存机制</a:t>
            </a:r>
          </a:p>
        </p:txBody>
      </p:sp>
      <p:sp>
        <p:nvSpPr>
          <p:cNvPr id="3" name="内容占位符 2">
            <a:extLst>
              <a:ext uri="{FF2B5EF4-FFF2-40B4-BE49-F238E27FC236}">
                <a16:creationId xmlns:a16="http://schemas.microsoft.com/office/drawing/2014/main" id="{09C949EF-4218-9591-D44D-66C93B0A4618}"/>
              </a:ext>
            </a:extLst>
          </p:cNvPr>
          <p:cNvSpPr>
            <a:spLocks noGrp="1"/>
          </p:cNvSpPr>
          <p:nvPr>
            <p:ph idx="1"/>
          </p:nvPr>
        </p:nvSpPr>
        <p:spPr/>
        <p:txBody>
          <a:bodyPr/>
          <a:lstStyle/>
          <a:p>
            <a:r>
              <a:rPr lang="zh-CN" altLang="en-US" b="1" u="sng" dirty="0"/>
              <a:t>物理地址</a:t>
            </a:r>
            <a:r>
              <a:rPr lang="zh-CN" altLang="en-US" dirty="0"/>
              <a:t>：数据真正存在主存</a:t>
            </a:r>
            <a:r>
              <a:rPr lang="en-US" altLang="zh-CN" dirty="0"/>
              <a:t>DRAM</a:t>
            </a:r>
            <a:r>
              <a:rPr lang="zh-CN" altLang="en-US" dirty="0"/>
              <a:t>中的位置，通过地址信号线发送给主存。</a:t>
            </a:r>
            <a:endParaRPr lang="en-US" altLang="zh-CN" dirty="0"/>
          </a:p>
          <a:p>
            <a:r>
              <a:rPr lang="zh-CN" altLang="en-US" b="1" u="sng" dirty="0"/>
              <a:t>虚拟地址</a:t>
            </a:r>
            <a:r>
              <a:rPr lang="zh-CN" altLang="en-US" dirty="0"/>
              <a:t>（线性地址）：程序员用来访问一个内存单元的整数地址。</a:t>
            </a:r>
            <a:endParaRPr lang="en-US" altLang="zh-CN" dirty="0"/>
          </a:p>
          <a:p>
            <a:r>
              <a:rPr lang="zh-CN" altLang="en-US" b="1" u="sng" dirty="0"/>
              <a:t>逻辑地址</a:t>
            </a:r>
            <a:r>
              <a:rPr lang="zh-CN" altLang="en-US" dirty="0"/>
              <a:t>：“段地址</a:t>
            </a:r>
            <a:r>
              <a:rPr lang="en-US" altLang="zh-CN" dirty="0"/>
              <a:t>:</a:t>
            </a:r>
            <a:r>
              <a:rPr lang="zh-CN" altLang="en-US" dirty="0"/>
              <a:t>偏移地址”，</a:t>
            </a:r>
            <a:r>
              <a:rPr lang="en-US" altLang="zh-CN" dirty="0" err="1"/>
              <a:t>linux</a:t>
            </a:r>
            <a:r>
              <a:rPr lang="zh-CN" altLang="en-US" dirty="0"/>
              <a:t>下实质上就是虚拟地址。</a:t>
            </a:r>
            <a:endParaRPr lang="en-US" altLang="zh-CN" dirty="0"/>
          </a:p>
          <a:p>
            <a:r>
              <a:rPr lang="zh-CN" altLang="en-US" dirty="0"/>
              <a:t>虚拟内存机制本质上是利用主存和磁盘，实现了一个从虚拟地址到物理地址的映射。它可以：①作为</a:t>
            </a:r>
            <a:r>
              <a:rPr lang="zh-CN" altLang="en-US" b="1" u="sng" dirty="0"/>
              <a:t>缓存</a:t>
            </a:r>
            <a:r>
              <a:rPr lang="zh-CN" altLang="en-US" dirty="0"/>
              <a:t>，高效使用主存，仅在主存中缓存活动区域。②作为</a:t>
            </a:r>
            <a:r>
              <a:rPr lang="zh-CN" altLang="en-US" b="1" u="sng" dirty="0"/>
              <a:t>内存管理</a:t>
            </a:r>
            <a:r>
              <a:rPr lang="zh-CN" altLang="en-US" dirty="0"/>
              <a:t>，为每个进程提供一致的地址空间，并且保护其不被其它进程破坏。</a:t>
            </a:r>
            <a:endParaRPr lang="en-US" altLang="zh-CN" dirty="0"/>
          </a:p>
          <a:p>
            <a:r>
              <a:rPr lang="zh-CN" altLang="en-US" dirty="0"/>
              <a:t>虚拟内存机制是由</a:t>
            </a:r>
            <a:r>
              <a:rPr lang="zh-CN" altLang="en-US" b="1" u="sng" dirty="0"/>
              <a:t>分页机制</a:t>
            </a:r>
            <a:r>
              <a:rPr lang="zh-CN" altLang="en-US" dirty="0"/>
              <a:t>实现的。</a:t>
            </a:r>
          </a:p>
        </p:txBody>
      </p:sp>
      <p:pic>
        <p:nvPicPr>
          <p:cNvPr id="5" name="图片 4">
            <a:extLst>
              <a:ext uri="{FF2B5EF4-FFF2-40B4-BE49-F238E27FC236}">
                <a16:creationId xmlns:a16="http://schemas.microsoft.com/office/drawing/2014/main" id="{A9AD162F-F9D1-D764-4B92-03660CA6F975}"/>
              </a:ext>
            </a:extLst>
          </p:cNvPr>
          <p:cNvPicPr>
            <a:picLocks noChangeAspect="1"/>
          </p:cNvPicPr>
          <p:nvPr/>
        </p:nvPicPr>
        <p:blipFill>
          <a:blip r:embed="rId2"/>
          <a:stretch>
            <a:fillRect/>
          </a:stretch>
        </p:blipFill>
        <p:spPr>
          <a:xfrm>
            <a:off x="6358995" y="3383741"/>
            <a:ext cx="4695859" cy="200026"/>
          </a:xfrm>
          <a:prstGeom prst="rect">
            <a:avLst/>
          </a:prstGeom>
        </p:spPr>
      </p:pic>
      <p:pic>
        <p:nvPicPr>
          <p:cNvPr id="7" name="图片 6">
            <a:extLst>
              <a:ext uri="{FF2B5EF4-FFF2-40B4-BE49-F238E27FC236}">
                <a16:creationId xmlns:a16="http://schemas.microsoft.com/office/drawing/2014/main" id="{1317457C-019F-E95D-B81C-098BE56AEE70}"/>
              </a:ext>
            </a:extLst>
          </p:cNvPr>
          <p:cNvPicPr>
            <a:picLocks noChangeAspect="1"/>
          </p:cNvPicPr>
          <p:nvPr/>
        </p:nvPicPr>
        <p:blipFill>
          <a:blip r:embed="rId3"/>
          <a:stretch>
            <a:fillRect/>
          </a:stretch>
        </p:blipFill>
        <p:spPr>
          <a:xfrm>
            <a:off x="7261713" y="4694599"/>
            <a:ext cx="4162455" cy="257177"/>
          </a:xfrm>
          <a:prstGeom prst="rect">
            <a:avLst/>
          </a:prstGeom>
        </p:spPr>
      </p:pic>
      <p:pic>
        <p:nvPicPr>
          <p:cNvPr id="9" name="图片 8">
            <a:extLst>
              <a:ext uri="{FF2B5EF4-FFF2-40B4-BE49-F238E27FC236}">
                <a16:creationId xmlns:a16="http://schemas.microsoft.com/office/drawing/2014/main" id="{27DBEBB9-5348-CC8C-0B82-240FE58607CF}"/>
              </a:ext>
            </a:extLst>
          </p:cNvPr>
          <p:cNvPicPr>
            <a:picLocks noChangeAspect="1"/>
          </p:cNvPicPr>
          <p:nvPr/>
        </p:nvPicPr>
        <p:blipFill>
          <a:blip r:embed="rId4"/>
          <a:stretch>
            <a:fillRect/>
          </a:stretch>
        </p:blipFill>
        <p:spPr>
          <a:xfrm>
            <a:off x="4271943" y="5237795"/>
            <a:ext cx="5324514" cy="39052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3225B328-955E-E60A-F57B-965F4C9B3295}"/>
                  </a:ext>
                </a:extLst>
              </p14:cNvPr>
              <p14:cNvContentPartPr/>
              <p14:nvPr/>
            </p14:nvContentPartPr>
            <p14:xfrm>
              <a:off x="6800209" y="3291923"/>
              <a:ext cx="240840" cy="300600"/>
            </p14:xfrm>
          </p:contentPart>
        </mc:Choice>
        <mc:Fallback xmlns="">
          <p:pic>
            <p:nvPicPr>
              <p:cNvPr id="4" name="墨迹 3">
                <a:extLst>
                  <a:ext uri="{FF2B5EF4-FFF2-40B4-BE49-F238E27FC236}">
                    <a16:creationId xmlns:a16="http://schemas.microsoft.com/office/drawing/2014/main" id="{3225B328-955E-E60A-F57B-965F4C9B3295}"/>
                  </a:ext>
                </a:extLst>
              </p:cNvPr>
              <p:cNvPicPr/>
              <p:nvPr/>
            </p:nvPicPr>
            <p:blipFill>
              <a:blip r:embed="rId6"/>
              <a:stretch>
                <a:fillRect/>
              </a:stretch>
            </p:blipFill>
            <p:spPr>
              <a:xfrm>
                <a:off x="6795889" y="3287603"/>
                <a:ext cx="249480" cy="309240"/>
              </a:xfrm>
              <a:prstGeom prst="rect">
                <a:avLst/>
              </a:prstGeom>
            </p:spPr>
          </p:pic>
        </mc:Fallback>
      </mc:AlternateContent>
    </p:spTree>
    <p:extLst>
      <p:ext uri="{BB962C8B-B14F-4D97-AF65-F5344CB8AC3E}">
        <p14:creationId xmlns:p14="http://schemas.microsoft.com/office/powerpoint/2010/main" val="77617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D1397-987D-0D95-1AD4-4B47AB75E0AA}"/>
              </a:ext>
            </a:extLst>
          </p:cNvPr>
          <p:cNvSpPr>
            <a:spLocks noGrp="1"/>
          </p:cNvSpPr>
          <p:nvPr>
            <p:ph type="title"/>
          </p:nvPr>
        </p:nvSpPr>
        <p:spPr/>
        <p:txBody>
          <a:bodyPr/>
          <a:lstStyle/>
          <a:p>
            <a:r>
              <a:rPr lang="en-US" altLang="zh-CN" dirty="0"/>
              <a:t>2.</a:t>
            </a:r>
            <a:r>
              <a:rPr lang="zh-CN" altLang="en-US" dirty="0"/>
              <a:t>虚拟内存机制</a:t>
            </a:r>
          </a:p>
        </p:txBody>
      </p:sp>
      <p:sp>
        <p:nvSpPr>
          <p:cNvPr id="3" name="内容占位符 2">
            <a:extLst>
              <a:ext uri="{FF2B5EF4-FFF2-40B4-BE49-F238E27FC236}">
                <a16:creationId xmlns:a16="http://schemas.microsoft.com/office/drawing/2014/main" id="{C35D77E1-3FE5-34F8-E5A1-F4C474A5789B}"/>
              </a:ext>
            </a:extLst>
          </p:cNvPr>
          <p:cNvSpPr>
            <a:spLocks noGrp="1"/>
          </p:cNvSpPr>
          <p:nvPr>
            <p:ph idx="1"/>
          </p:nvPr>
        </p:nvSpPr>
        <p:spPr>
          <a:xfrm>
            <a:off x="1451579" y="2015732"/>
            <a:ext cx="9603275" cy="4232668"/>
          </a:xfrm>
        </p:spPr>
        <p:txBody>
          <a:bodyPr>
            <a:normAutofit/>
          </a:bodyPr>
          <a:lstStyle/>
          <a:p>
            <a:r>
              <a:rPr lang="zh-CN" altLang="en-US" dirty="0"/>
              <a:t>我们把物理主存分割成若干个大小一致（一般</a:t>
            </a:r>
            <a:r>
              <a:rPr lang="en-US" altLang="zh-CN" dirty="0"/>
              <a:t>4KB</a:t>
            </a:r>
            <a:r>
              <a:rPr lang="zh-CN" altLang="en-US" dirty="0"/>
              <a:t>，可在</a:t>
            </a:r>
            <a:r>
              <a:rPr lang="en-US" altLang="zh-CN" dirty="0"/>
              <a:t>CPU</a:t>
            </a:r>
            <a:r>
              <a:rPr lang="zh-CN" altLang="en-US" dirty="0"/>
              <a:t>的控制寄存器中设置）的</a:t>
            </a:r>
            <a:r>
              <a:rPr lang="zh-CN" altLang="en-US" b="1" u="sng" dirty="0"/>
              <a:t>物理页</a:t>
            </a:r>
            <a:r>
              <a:rPr lang="zh-CN" altLang="en-US" dirty="0"/>
              <a:t>，同样地，虚拟地址空间也会分割成大小与物理页一致的</a:t>
            </a:r>
            <a:r>
              <a:rPr lang="zh-CN" altLang="en-US" b="1" u="sng" dirty="0"/>
              <a:t>虚拟页</a:t>
            </a:r>
            <a:r>
              <a:rPr lang="zh-CN" altLang="en-US" dirty="0"/>
              <a:t>。任意一个虚拟页有三种状态：</a:t>
            </a:r>
            <a:r>
              <a:rPr lang="zh-CN" altLang="en-US" b="1" u="sng" dirty="0"/>
              <a:t>未分配的</a:t>
            </a:r>
            <a:r>
              <a:rPr lang="zh-CN" altLang="en-US" dirty="0"/>
              <a:t>（这个页没有意义）、</a:t>
            </a:r>
            <a:r>
              <a:rPr lang="zh-CN" altLang="en-US" b="1" u="sng" dirty="0"/>
              <a:t>缓存的</a:t>
            </a:r>
            <a:r>
              <a:rPr lang="zh-CN" altLang="en-US" dirty="0"/>
              <a:t>（对应一个物理页）、</a:t>
            </a:r>
            <a:r>
              <a:rPr lang="zh-CN" altLang="en-US" b="1" u="sng" dirty="0"/>
              <a:t>未缓存的</a:t>
            </a:r>
            <a:r>
              <a:rPr lang="zh-CN" altLang="en-US" dirty="0"/>
              <a:t>（存在磁盘上）。</a:t>
            </a:r>
            <a:endParaRPr lang="en-US" altLang="zh-CN" dirty="0"/>
          </a:p>
          <a:p>
            <a:r>
              <a:rPr lang="zh-CN" altLang="en-US" dirty="0"/>
              <a:t>每个虚拟页都有个页号（就是起始地址的高若干位），通过这个页号可以去主存中的</a:t>
            </a:r>
            <a:r>
              <a:rPr lang="zh-CN" altLang="en-US" b="1" u="sng" dirty="0"/>
              <a:t>页表</a:t>
            </a:r>
            <a:r>
              <a:rPr lang="zh-CN" altLang="en-US" dirty="0"/>
              <a:t>里查询它对应的</a:t>
            </a:r>
            <a:r>
              <a:rPr lang="zh-CN" altLang="en-US" b="1" u="sng" dirty="0"/>
              <a:t>页表条目</a:t>
            </a:r>
            <a:r>
              <a:rPr lang="en-US" altLang="zh-CN" b="1" u="sng" dirty="0"/>
              <a:t>PTE</a:t>
            </a:r>
            <a:r>
              <a:rPr lang="zh-CN" altLang="en-US" dirty="0"/>
              <a:t>，</a:t>
            </a:r>
            <a:r>
              <a:rPr lang="en-US" altLang="zh-CN" dirty="0"/>
              <a:t>PTE</a:t>
            </a:r>
            <a:r>
              <a:rPr lang="zh-CN" altLang="en-US" dirty="0"/>
              <a:t>里记录了这个虚拟页是否是缓存的，对应的物理页（如果是缓存的）或者磁盘块（如果未缓存）在哪，是否只读</a:t>
            </a:r>
            <a:r>
              <a:rPr lang="en-US" altLang="zh-CN" dirty="0"/>
              <a:t>/</a:t>
            </a:r>
            <a:r>
              <a:rPr lang="zh-CN" altLang="en-US" dirty="0"/>
              <a:t>读写</a:t>
            </a:r>
            <a:r>
              <a:rPr lang="en-US" altLang="zh-CN" dirty="0"/>
              <a:t>/</a:t>
            </a:r>
            <a:r>
              <a:rPr lang="zh-CN" altLang="en-US" dirty="0"/>
              <a:t>不可执行，访问所需的特权级，是否采取写时复制策略等等，页表上的这些东西都是操作系统设置的，这些能够使得操作系统对虚拟页进行安全可靠且高效的管理，并且实现虚拟页到物理页的映射。</a:t>
            </a:r>
            <a:endParaRPr lang="en-US" altLang="zh-CN" dirty="0"/>
          </a:p>
          <a:p>
            <a:endParaRPr lang="en-US" altLang="zh-CN" dirty="0"/>
          </a:p>
        </p:txBody>
      </p:sp>
      <p:pic>
        <p:nvPicPr>
          <p:cNvPr id="5" name="图片 4">
            <a:extLst>
              <a:ext uri="{FF2B5EF4-FFF2-40B4-BE49-F238E27FC236}">
                <a16:creationId xmlns:a16="http://schemas.microsoft.com/office/drawing/2014/main" id="{3B76A942-EB7E-2179-7806-C98A57B7BB46}"/>
              </a:ext>
            </a:extLst>
          </p:cNvPr>
          <p:cNvPicPr>
            <a:picLocks noChangeAspect="1"/>
          </p:cNvPicPr>
          <p:nvPr/>
        </p:nvPicPr>
        <p:blipFill>
          <a:blip r:embed="rId2"/>
          <a:stretch>
            <a:fillRect/>
          </a:stretch>
        </p:blipFill>
        <p:spPr>
          <a:xfrm>
            <a:off x="651480" y="6077014"/>
            <a:ext cx="3729681" cy="342772"/>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墨迹 9">
                <a:extLst>
                  <a:ext uri="{FF2B5EF4-FFF2-40B4-BE49-F238E27FC236}">
                    <a16:creationId xmlns:a16="http://schemas.microsoft.com/office/drawing/2014/main" id="{B73043F9-39FC-B731-F4DE-CD9F97F5A36C}"/>
                  </a:ext>
                </a:extLst>
              </p14:cNvPr>
              <p14:cNvContentPartPr/>
              <p14:nvPr/>
            </p14:nvContentPartPr>
            <p14:xfrm>
              <a:off x="7188976" y="2315904"/>
              <a:ext cx="360" cy="360"/>
            </p14:xfrm>
          </p:contentPart>
        </mc:Choice>
        <mc:Fallback xmlns="">
          <p:pic>
            <p:nvPicPr>
              <p:cNvPr id="10" name="墨迹 9">
                <a:extLst>
                  <a:ext uri="{FF2B5EF4-FFF2-40B4-BE49-F238E27FC236}">
                    <a16:creationId xmlns:a16="http://schemas.microsoft.com/office/drawing/2014/main" id="{B73043F9-39FC-B731-F4DE-CD9F97F5A36C}"/>
                  </a:ext>
                </a:extLst>
              </p:cNvPr>
              <p:cNvPicPr/>
              <p:nvPr/>
            </p:nvPicPr>
            <p:blipFill>
              <a:blip r:embed="rId5"/>
              <a:stretch>
                <a:fillRect/>
              </a:stretch>
            </p:blipFill>
            <p:spPr>
              <a:xfrm>
                <a:off x="7184656" y="2311584"/>
                <a:ext cx="9000" cy="9000"/>
              </a:xfrm>
              <a:prstGeom prst="rect">
                <a:avLst/>
              </a:prstGeom>
            </p:spPr>
          </p:pic>
        </mc:Fallback>
      </mc:AlternateContent>
      <p:pic>
        <p:nvPicPr>
          <p:cNvPr id="14" name="图片 13">
            <a:extLst>
              <a:ext uri="{FF2B5EF4-FFF2-40B4-BE49-F238E27FC236}">
                <a16:creationId xmlns:a16="http://schemas.microsoft.com/office/drawing/2014/main" id="{CA12E521-8A62-7FDA-09DE-C9860A5D52FC}"/>
              </a:ext>
            </a:extLst>
          </p:cNvPr>
          <p:cNvPicPr>
            <a:picLocks noChangeAspect="1"/>
          </p:cNvPicPr>
          <p:nvPr/>
        </p:nvPicPr>
        <p:blipFill>
          <a:blip r:embed="rId6"/>
          <a:stretch>
            <a:fillRect/>
          </a:stretch>
        </p:blipFill>
        <p:spPr>
          <a:xfrm>
            <a:off x="4651584" y="5948493"/>
            <a:ext cx="4619659" cy="600079"/>
          </a:xfrm>
          <a:prstGeom prst="rect">
            <a:avLst/>
          </a:prstGeom>
        </p:spPr>
      </p:pic>
      <p:pic>
        <p:nvPicPr>
          <p:cNvPr id="16" name="图片 15">
            <a:extLst>
              <a:ext uri="{FF2B5EF4-FFF2-40B4-BE49-F238E27FC236}">
                <a16:creationId xmlns:a16="http://schemas.microsoft.com/office/drawing/2014/main" id="{1B4352F0-AA8E-05EE-B5F3-E1EE8CDBE2A2}"/>
              </a:ext>
            </a:extLst>
          </p:cNvPr>
          <p:cNvPicPr>
            <a:picLocks noChangeAspect="1"/>
          </p:cNvPicPr>
          <p:nvPr/>
        </p:nvPicPr>
        <p:blipFill>
          <a:blip r:embed="rId7"/>
          <a:stretch>
            <a:fillRect/>
          </a:stretch>
        </p:blipFill>
        <p:spPr>
          <a:xfrm>
            <a:off x="5201314" y="3279340"/>
            <a:ext cx="4314857" cy="390528"/>
          </a:xfrm>
          <a:prstGeom prst="rect">
            <a:avLst/>
          </a:prstGeom>
        </p:spPr>
      </p:pic>
      <p:pic>
        <p:nvPicPr>
          <p:cNvPr id="18" name="图片 17">
            <a:extLst>
              <a:ext uri="{FF2B5EF4-FFF2-40B4-BE49-F238E27FC236}">
                <a16:creationId xmlns:a16="http://schemas.microsoft.com/office/drawing/2014/main" id="{8343F411-C48B-889E-106B-F57D7ECD34F0}"/>
              </a:ext>
            </a:extLst>
          </p:cNvPr>
          <p:cNvPicPr>
            <a:picLocks noChangeAspect="1"/>
          </p:cNvPicPr>
          <p:nvPr/>
        </p:nvPicPr>
        <p:blipFill>
          <a:blip r:embed="rId8"/>
          <a:stretch>
            <a:fillRect/>
          </a:stretch>
        </p:blipFill>
        <p:spPr>
          <a:xfrm>
            <a:off x="5442858" y="5600802"/>
            <a:ext cx="5124487" cy="266702"/>
          </a:xfrm>
          <a:prstGeom prst="rect">
            <a:avLst/>
          </a:prstGeom>
        </p:spPr>
      </p:pic>
      <p:grpSp>
        <p:nvGrpSpPr>
          <p:cNvPr id="13" name="组合 12">
            <a:extLst>
              <a:ext uri="{FF2B5EF4-FFF2-40B4-BE49-F238E27FC236}">
                <a16:creationId xmlns:a16="http://schemas.microsoft.com/office/drawing/2014/main" id="{5A100022-49C4-AC71-0FA2-BA392F971E86}"/>
              </a:ext>
            </a:extLst>
          </p:cNvPr>
          <p:cNvGrpSpPr/>
          <p:nvPr/>
        </p:nvGrpSpPr>
        <p:grpSpPr>
          <a:xfrm>
            <a:off x="7072729" y="6139883"/>
            <a:ext cx="293400" cy="247680"/>
            <a:chOff x="7072729" y="6139883"/>
            <a:chExt cx="293400" cy="247680"/>
          </a:xfrm>
        </p:grpSpPr>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61DBFE53-D4CB-D44F-AE0A-AE0D6EE9E5DC}"/>
                    </a:ext>
                  </a:extLst>
                </p14:cNvPr>
                <p14:cNvContentPartPr/>
                <p14:nvPr/>
              </p14:nvContentPartPr>
              <p14:xfrm>
                <a:off x="7072729" y="6139883"/>
                <a:ext cx="199800" cy="247680"/>
              </p14:xfrm>
            </p:contentPart>
          </mc:Choice>
          <mc:Fallback xmlns="">
            <p:pic>
              <p:nvPicPr>
                <p:cNvPr id="11" name="墨迹 10">
                  <a:extLst>
                    <a:ext uri="{FF2B5EF4-FFF2-40B4-BE49-F238E27FC236}">
                      <a16:creationId xmlns:a16="http://schemas.microsoft.com/office/drawing/2014/main" id="{61DBFE53-D4CB-D44F-AE0A-AE0D6EE9E5DC}"/>
                    </a:ext>
                  </a:extLst>
                </p:cNvPr>
                <p:cNvPicPr/>
                <p:nvPr/>
              </p:nvPicPr>
              <p:blipFill>
                <a:blip r:embed="rId14"/>
                <a:stretch>
                  <a:fillRect/>
                </a:stretch>
              </p:blipFill>
              <p:spPr>
                <a:xfrm>
                  <a:off x="7068409" y="6135563"/>
                  <a:ext cx="208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1547A732-0898-0E82-2AB3-0AF76944914A}"/>
                    </a:ext>
                  </a:extLst>
                </p14:cNvPr>
                <p14:cNvContentPartPr/>
                <p14:nvPr/>
              </p14:nvContentPartPr>
              <p14:xfrm>
                <a:off x="7078849" y="6224843"/>
                <a:ext cx="287280" cy="109440"/>
              </p14:xfrm>
            </p:contentPart>
          </mc:Choice>
          <mc:Fallback xmlns="">
            <p:pic>
              <p:nvPicPr>
                <p:cNvPr id="12" name="墨迹 11">
                  <a:extLst>
                    <a:ext uri="{FF2B5EF4-FFF2-40B4-BE49-F238E27FC236}">
                      <a16:creationId xmlns:a16="http://schemas.microsoft.com/office/drawing/2014/main" id="{1547A732-0898-0E82-2AB3-0AF76944914A}"/>
                    </a:ext>
                  </a:extLst>
                </p:cNvPr>
                <p:cNvPicPr/>
                <p:nvPr/>
              </p:nvPicPr>
              <p:blipFill>
                <a:blip r:embed="rId16"/>
                <a:stretch>
                  <a:fillRect/>
                </a:stretch>
              </p:blipFill>
              <p:spPr>
                <a:xfrm>
                  <a:off x="7074529" y="6220523"/>
                  <a:ext cx="295920" cy="118080"/>
                </a:xfrm>
                <a:prstGeom prst="rect">
                  <a:avLst/>
                </a:prstGeom>
              </p:spPr>
            </p:pic>
          </mc:Fallback>
        </mc:AlternateContent>
      </p:grpSp>
    </p:spTree>
    <p:extLst>
      <p:ext uri="{BB962C8B-B14F-4D97-AF65-F5344CB8AC3E}">
        <p14:creationId xmlns:p14="http://schemas.microsoft.com/office/powerpoint/2010/main" val="155492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AF13A-2A64-47B4-3D88-EABCF0F398F9}"/>
              </a:ext>
            </a:extLst>
          </p:cNvPr>
          <p:cNvSpPr>
            <a:spLocks noGrp="1"/>
          </p:cNvSpPr>
          <p:nvPr>
            <p:ph type="title"/>
          </p:nvPr>
        </p:nvSpPr>
        <p:spPr/>
        <p:txBody>
          <a:bodyPr/>
          <a:lstStyle/>
          <a:p>
            <a:r>
              <a:rPr lang="en-US" altLang="zh-CN" dirty="0"/>
              <a:t>2.</a:t>
            </a:r>
            <a:r>
              <a:rPr lang="zh-CN" altLang="en-US" dirty="0"/>
              <a:t>虚拟内存机制</a:t>
            </a:r>
          </a:p>
        </p:txBody>
      </p:sp>
      <p:sp>
        <p:nvSpPr>
          <p:cNvPr id="3" name="内容占位符 2">
            <a:extLst>
              <a:ext uri="{FF2B5EF4-FFF2-40B4-BE49-F238E27FC236}">
                <a16:creationId xmlns:a16="http://schemas.microsoft.com/office/drawing/2014/main" id="{147CDA80-2E8F-09E3-4097-A7CF23803938}"/>
              </a:ext>
            </a:extLst>
          </p:cNvPr>
          <p:cNvSpPr>
            <a:spLocks noGrp="1"/>
          </p:cNvSpPr>
          <p:nvPr>
            <p:ph idx="1"/>
          </p:nvPr>
        </p:nvSpPr>
        <p:spPr>
          <a:xfrm>
            <a:off x="1451579" y="2015732"/>
            <a:ext cx="9831997" cy="3963458"/>
          </a:xfrm>
        </p:spPr>
        <p:txBody>
          <a:bodyPr>
            <a:normAutofit/>
          </a:bodyPr>
          <a:lstStyle/>
          <a:p>
            <a:r>
              <a:rPr lang="zh-CN" altLang="en-US" dirty="0"/>
              <a:t>当一条访问内存的指令执行时，这条指令会将虚拟地址提供给</a:t>
            </a:r>
            <a:r>
              <a:rPr lang="en-US" altLang="zh-CN" dirty="0"/>
              <a:t>CPU</a:t>
            </a:r>
            <a:r>
              <a:rPr lang="zh-CN" altLang="en-US" dirty="0"/>
              <a:t>，</a:t>
            </a:r>
            <a:r>
              <a:rPr lang="en-US" altLang="zh-CN" dirty="0"/>
              <a:t>CPU</a:t>
            </a:r>
            <a:r>
              <a:rPr lang="zh-CN" altLang="en-US" dirty="0"/>
              <a:t>会通过地址翻译单元</a:t>
            </a:r>
            <a:r>
              <a:rPr lang="en-US" altLang="zh-CN" dirty="0"/>
              <a:t>MMU</a:t>
            </a:r>
            <a:r>
              <a:rPr lang="zh-CN" altLang="en-US" dirty="0"/>
              <a:t>查询虚拟地址对应的虚拟页号（取虚拟地址的高若干位）在主存页表中对应的</a:t>
            </a:r>
            <a:r>
              <a:rPr lang="en-US" altLang="zh-CN" dirty="0"/>
              <a:t>PTE</a:t>
            </a:r>
            <a:r>
              <a:rPr lang="zh-CN" altLang="en-US" dirty="0"/>
              <a:t>，如果，这个页未分配，或者违反了</a:t>
            </a:r>
            <a:r>
              <a:rPr lang="en-US" altLang="zh-CN" dirty="0"/>
              <a:t>PTE</a:t>
            </a:r>
            <a:r>
              <a:rPr lang="zh-CN" altLang="en-US" dirty="0"/>
              <a:t>上的访问权限管理，那么</a:t>
            </a:r>
            <a:r>
              <a:rPr lang="en-US" altLang="zh-CN" dirty="0"/>
              <a:t>MMU</a:t>
            </a:r>
            <a:r>
              <a:rPr lang="zh-CN" altLang="en-US" dirty="0"/>
              <a:t>将触发</a:t>
            </a:r>
            <a:r>
              <a:rPr lang="zh-CN" altLang="en-US" b="1" u="sng" dirty="0"/>
              <a:t>一般保护故障</a:t>
            </a:r>
            <a:r>
              <a:rPr lang="zh-CN" altLang="en-US" dirty="0"/>
              <a:t>（段错误，不返回的故障）。如果这个页分配但未缓存，那么</a:t>
            </a:r>
            <a:r>
              <a:rPr lang="en-US" altLang="zh-CN" dirty="0"/>
              <a:t>MMU</a:t>
            </a:r>
            <a:r>
              <a:rPr lang="zh-CN" altLang="en-US" dirty="0"/>
              <a:t>将触发</a:t>
            </a:r>
            <a:r>
              <a:rPr lang="zh-CN" altLang="en-US" b="1" u="sng" dirty="0"/>
              <a:t>缺页故障</a:t>
            </a:r>
            <a:r>
              <a:rPr lang="zh-CN" altLang="en-US" dirty="0"/>
              <a:t>，即</a:t>
            </a:r>
            <a:r>
              <a:rPr lang="zh-CN" altLang="en-US" b="1" u="sng" dirty="0"/>
              <a:t>页不命中</a:t>
            </a:r>
            <a:r>
              <a:rPr lang="zh-CN" altLang="en-US" dirty="0"/>
              <a:t>，内核的处理程序采取页替换算法将主存里的某个物理页替换到磁盘里，并从磁盘内将目标页加载到这个物理位置，并修改页表，返回后重新执行内存访问指令。总之，</a:t>
            </a:r>
            <a:r>
              <a:rPr lang="en-US" altLang="zh-CN" dirty="0"/>
              <a:t>MMU</a:t>
            </a:r>
            <a:r>
              <a:rPr lang="zh-CN" altLang="en-US" dirty="0"/>
              <a:t>要通过页表得到虚拟地址对应的物理页，再访问物理页上对应页偏移（即地址的低若干位）的内存单元。</a:t>
            </a:r>
            <a:endParaRPr lang="en-US" altLang="zh-CN" dirty="0"/>
          </a:p>
          <a:p>
            <a:r>
              <a:rPr lang="zh-CN" altLang="en-US" dirty="0"/>
              <a:t>道理和</a:t>
            </a:r>
            <a:r>
              <a:rPr lang="en-US" altLang="zh-CN" dirty="0"/>
              <a:t>Cache</a:t>
            </a:r>
            <a:r>
              <a:rPr lang="zh-CN" altLang="en-US" dirty="0"/>
              <a:t>类似，并且相当于一种</a:t>
            </a:r>
            <a:r>
              <a:rPr lang="zh-CN" altLang="en-US" b="1" u="sng" dirty="0"/>
              <a:t>全相联</a:t>
            </a:r>
            <a:r>
              <a:rPr lang="zh-CN" altLang="en-US" dirty="0"/>
              <a:t>的缓存！（因为任意一个虚拟页都可以对应到任意一个物理页上，只要设置页表。这与直接映射不同）</a:t>
            </a:r>
          </a:p>
        </p:txBody>
      </p:sp>
      <p:pic>
        <p:nvPicPr>
          <p:cNvPr id="5" name="图片 4">
            <a:extLst>
              <a:ext uri="{FF2B5EF4-FFF2-40B4-BE49-F238E27FC236}">
                <a16:creationId xmlns:a16="http://schemas.microsoft.com/office/drawing/2014/main" id="{C86D1EEC-0EB2-35A7-A97E-27700E7319A0}"/>
              </a:ext>
            </a:extLst>
          </p:cNvPr>
          <p:cNvPicPr>
            <a:picLocks noChangeAspect="1"/>
          </p:cNvPicPr>
          <p:nvPr/>
        </p:nvPicPr>
        <p:blipFill>
          <a:blip r:embed="rId2"/>
          <a:stretch>
            <a:fillRect/>
          </a:stretch>
        </p:blipFill>
        <p:spPr>
          <a:xfrm>
            <a:off x="4848921" y="761368"/>
            <a:ext cx="4333907" cy="1009657"/>
          </a:xfrm>
          <a:prstGeom prst="rect">
            <a:avLst/>
          </a:prstGeom>
        </p:spPr>
      </p:pic>
      <p:pic>
        <p:nvPicPr>
          <p:cNvPr id="7" name="图片 6">
            <a:extLst>
              <a:ext uri="{FF2B5EF4-FFF2-40B4-BE49-F238E27FC236}">
                <a16:creationId xmlns:a16="http://schemas.microsoft.com/office/drawing/2014/main" id="{D2B198BB-8CE3-8090-5EB8-4BF2A0355902}"/>
              </a:ext>
            </a:extLst>
          </p:cNvPr>
          <p:cNvPicPr>
            <a:picLocks noChangeAspect="1"/>
          </p:cNvPicPr>
          <p:nvPr/>
        </p:nvPicPr>
        <p:blipFill>
          <a:blip r:embed="rId3"/>
          <a:stretch>
            <a:fillRect/>
          </a:stretch>
        </p:blipFill>
        <p:spPr>
          <a:xfrm>
            <a:off x="3083998" y="6096632"/>
            <a:ext cx="5553116" cy="409578"/>
          </a:xfrm>
          <a:prstGeom prst="rect">
            <a:avLst/>
          </a:prstGeom>
        </p:spPr>
      </p:pic>
      <p:sp>
        <p:nvSpPr>
          <p:cNvPr id="8" name="文本框 7">
            <a:extLst>
              <a:ext uri="{FF2B5EF4-FFF2-40B4-BE49-F238E27FC236}">
                <a16:creationId xmlns:a16="http://schemas.microsoft.com/office/drawing/2014/main" id="{753BB20C-AE6A-E69F-4BCA-446C49752635}"/>
              </a:ext>
            </a:extLst>
          </p:cNvPr>
          <p:cNvSpPr txBox="1"/>
          <p:nvPr/>
        </p:nvSpPr>
        <p:spPr>
          <a:xfrm>
            <a:off x="6690999" y="6218465"/>
            <a:ext cx="2372191" cy="369332"/>
          </a:xfrm>
          <a:prstGeom prst="rect">
            <a:avLst/>
          </a:prstGeom>
          <a:noFill/>
        </p:spPr>
        <p:txBody>
          <a:bodyPr wrap="square" rtlCol="0">
            <a:spAutoFit/>
          </a:bodyPr>
          <a:lstStyle/>
          <a:p>
            <a:r>
              <a:rPr lang="zh-CN" altLang="en-US" b="1" dirty="0">
                <a:solidFill>
                  <a:srgbClr val="FF0000"/>
                </a:solidFill>
              </a:rPr>
              <a:t>时间局部性差</a:t>
            </a:r>
          </a:p>
        </p:txBody>
      </p:sp>
      <p:pic>
        <p:nvPicPr>
          <p:cNvPr id="10" name="图片 9">
            <a:extLst>
              <a:ext uri="{FF2B5EF4-FFF2-40B4-BE49-F238E27FC236}">
                <a16:creationId xmlns:a16="http://schemas.microsoft.com/office/drawing/2014/main" id="{18A9A059-FA47-0789-4CBD-057D5EBB57F3}"/>
              </a:ext>
            </a:extLst>
          </p:cNvPr>
          <p:cNvPicPr>
            <a:picLocks noChangeAspect="1"/>
          </p:cNvPicPr>
          <p:nvPr/>
        </p:nvPicPr>
        <p:blipFill>
          <a:blip r:embed="rId4"/>
          <a:stretch>
            <a:fillRect/>
          </a:stretch>
        </p:blipFill>
        <p:spPr>
          <a:xfrm>
            <a:off x="4848921" y="1832619"/>
            <a:ext cx="3676677" cy="266702"/>
          </a:xfrm>
          <a:prstGeom prst="rect">
            <a:avLst/>
          </a:prstGeom>
        </p:spPr>
      </p:pic>
      <p:pic>
        <p:nvPicPr>
          <p:cNvPr id="12" name="图片 11">
            <a:extLst>
              <a:ext uri="{FF2B5EF4-FFF2-40B4-BE49-F238E27FC236}">
                <a16:creationId xmlns:a16="http://schemas.microsoft.com/office/drawing/2014/main" id="{7FA85E05-A27F-8DF3-C06D-D774407C4F99}"/>
              </a:ext>
            </a:extLst>
          </p:cNvPr>
          <p:cNvPicPr>
            <a:picLocks noChangeAspect="1"/>
          </p:cNvPicPr>
          <p:nvPr/>
        </p:nvPicPr>
        <p:blipFill>
          <a:blip r:embed="rId5"/>
          <a:stretch>
            <a:fillRect/>
          </a:stretch>
        </p:blipFill>
        <p:spPr>
          <a:xfrm>
            <a:off x="4809367" y="284233"/>
            <a:ext cx="4610134" cy="428628"/>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1C84F722-78CB-2093-3334-8BCE31C9D083}"/>
                  </a:ext>
                </a:extLst>
              </p14:cNvPr>
              <p14:cNvContentPartPr/>
              <p14:nvPr/>
            </p14:nvContentPartPr>
            <p14:xfrm>
              <a:off x="5219809" y="1579043"/>
              <a:ext cx="394200" cy="244440"/>
            </p14:xfrm>
          </p:contentPart>
        </mc:Choice>
        <mc:Fallback xmlns="">
          <p:pic>
            <p:nvPicPr>
              <p:cNvPr id="4" name="墨迹 3">
                <a:extLst>
                  <a:ext uri="{FF2B5EF4-FFF2-40B4-BE49-F238E27FC236}">
                    <a16:creationId xmlns:a16="http://schemas.microsoft.com/office/drawing/2014/main" id="{1C84F722-78CB-2093-3334-8BCE31C9D083}"/>
                  </a:ext>
                </a:extLst>
              </p:cNvPr>
              <p:cNvPicPr/>
              <p:nvPr/>
            </p:nvPicPr>
            <p:blipFill>
              <a:blip r:embed="rId7"/>
              <a:stretch>
                <a:fillRect/>
              </a:stretch>
            </p:blipFill>
            <p:spPr>
              <a:xfrm>
                <a:off x="5215489" y="1574723"/>
                <a:ext cx="40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8156549F-6DEA-3906-4CC9-5E9D157FC0D6}"/>
                  </a:ext>
                </a:extLst>
              </p14:cNvPr>
              <p14:cNvContentPartPr/>
              <p14:nvPr/>
            </p14:nvContentPartPr>
            <p14:xfrm>
              <a:off x="5238169" y="908003"/>
              <a:ext cx="433800" cy="306000"/>
            </p14:xfrm>
          </p:contentPart>
        </mc:Choice>
        <mc:Fallback xmlns="">
          <p:pic>
            <p:nvPicPr>
              <p:cNvPr id="6" name="墨迹 5">
                <a:extLst>
                  <a:ext uri="{FF2B5EF4-FFF2-40B4-BE49-F238E27FC236}">
                    <a16:creationId xmlns:a16="http://schemas.microsoft.com/office/drawing/2014/main" id="{8156549F-6DEA-3906-4CC9-5E9D157FC0D6}"/>
                  </a:ext>
                </a:extLst>
              </p:cNvPr>
              <p:cNvPicPr/>
              <p:nvPr/>
            </p:nvPicPr>
            <p:blipFill>
              <a:blip r:embed="rId9"/>
              <a:stretch>
                <a:fillRect/>
              </a:stretch>
            </p:blipFill>
            <p:spPr>
              <a:xfrm>
                <a:off x="5233849" y="903683"/>
                <a:ext cx="442440" cy="314640"/>
              </a:xfrm>
              <a:prstGeom prst="rect">
                <a:avLst/>
              </a:prstGeom>
            </p:spPr>
          </p:pic>
        </mc:Fallback>
      </mc:AlternateContent>
    </p:spTree>
    <p:extLst>
      <p:ext uri="{BB962C8B-B14F-4D97-AF65-F5344CB8AC3E}">
        <p14:creationId xmlns:p14="http://schemas.microsoft.com/office/powerpoint/2010/main" val="109697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E7F3B-C480-AB5F-D47F-B8518C6EEEDE}"/>
              </a:ext>
            </a:extLst>
          </p:cNvPr>
          <p:cNvSpPr>
            <a:spLocks noGrp="1"/>
          </p:cNvSpPr>
          <p:nvPr>
            <p:ph type="title"/>
          </p:nvPr>
        </p:nvSpPr>
        <p:spPr/>
        <p:txBody>
          <a:bodyPr/>
          <a:lstStyle/>
          <a:p>
            <a:r>
              <a:rPr lang="en-US" altLang="zh-CN" dirty="0"/>
              <a:t>3.</a:t>
            </a:r>
            <a:r>
              <a:rPr lang="zh-CN" altLang="en-US" dirty="0"/>
              <a:t>进程</a:t>
            </a:r>
          </a:p>
        </p:txBody>
      </p:sp>
      <p:sp>
        <p:nvSpPr>
          <p:cNvPr id="3" name="内容占位符 2">
            <a:extLst>
              <a:ext uri="{FF2B5EF4-FFF2-40B4-BE49-F238E27FC236}">
                <a16:creationId xmlns:a16="http://schemas.microsoft.com/office/drawing/2014/main" id="{4462C1C5-2853-A022-22D4-F6EB210BED72}"/>
              </a:ext>
            </a:extLst>
          </p:cNvPr>
          <p:cNvSpPr>
            <a:spLocks noGrp="1"/>
          </p:cNvSpPr>
          <p:nvPr>
            <p:ph idx="1"/>
          </p:nvPr>
        </p:nvSpPr>
        <p:spPr>
          <a:xfrm>
            <a:off x="2324916" y="1976484"/>
            <a:ext cx="9603275" cy="4161874"/>
          </a:xfrm>
        </p:spPr>
        <p:txBody>
          <a:bodyPr>
            <a:normAutofit/>
          </a:bodyPr>
          <a:lstStyle/>
          <a:p>
            <a:r>
              <a:rPr lang="zh-CN" altLang="en-US" b="1" u="sng" dirty="0"/>
              <a:t>进程</a:t>
            </a:r>
            <a:r>
              <a:rPr lang="zh-CN" altLang="en-US" dirty="0"/>
              <a:t>是一个执行中程序的实例，它是对处理器、主存、</a:t>
            </a:r>
            <a:r>
              <a:rPr lang="en-US" altLang="zh-CN" dirty="0"/>
              <a:t>IO</a:t>
            </a:r>
            <a:r>
              <a:rPr lang="zh-CN" altLang="en-US" dirty="0"/>
              <a:t>设备的抽象，运行中的程序在表面上好像通过进程独占它们。</a:t>
            </a:r>
            <a:endParaRPr lang="en-US" altLang="zh-CN" dirty="0"/>
          </a:p>
          <a:p>
            <a:r>
              <a:rPr lang="zh-CN" altLang="en-US" dirty="0"/>
              <a:t>通过基于分页的虚拟内存机制，操作系统能够为每个进程准备独立的</a:t>
            </a:r>
            <a:r>
              <a:rPr lang="zh-CN" altLang="en-US" b="1" u="sng" dirty="0"/>
              <a:t>虚拟地址空间</a:t>
            </a:r>
            <a:r>
              <a:rPr lang="zh-CN" altLang="en-US" dirty="0"/>
              <a:t>。</a:t>
            </a:r>
            <a:endParaRPr lang="en-US" altLang="zh-CN" dirty="0"/>
          </a:p>
          <a:p>
            <a:r>
              <a:rPr lang="zh-CN" altLang="en-US" dirty="0"/>
              <a:t>每个进程都具有</a:t>
            </a:r>
            <a:r>
              <a:rPr lang="zh-CN" altLang="en-US" b="1" u="sng" dirty="0"/>
              <a:t>上下文</a:t>
            </a:r>
            <a:r>
              <a:rPr lang="zh-CN" altLang="en-US" dirty="0"/>
              <a:t>，决定了进程的程序运行状态，包括各种通用寄存器、状态寄存器、用户栈指针、</a:t>
            </a:r>
            <a:r>
              <a:rPr lang="zh-CN" altLang="en-US" b="1" u="sng" dirty="0"/>
              <a:t>页表</a:t>
            </a:r>
            <a:r>
              <a:rPr lang="zh-CN" altLang="en-US" dirty="0"/>
              <a:t>（决定了虚拟地址空间）、</a:t>
            </a:r>
            <a:r>
              <a:rPr lang="zh-CN" altLang="en-US" b="1" u="sng" dirty="0"/>
              <a:t>文件表</a:t>
            </a:r>
            <a:r>
              <a:rPr lang="zh-CN" altLang="en-US" dirty="0"/>
              <a:t>（进程打开的文件）、</a:t>
            </a:r>
            <a:r>
              <a:rPr lang="zh-CN" altLang="en-US" b="1" u="sng" dirty="0"/>
              <a:t>进程表</a:t>
            </a:r>
            <a:r>
              <a:rPr lang="zh-CN" altLang="en-US" dirty="0"/>
              <a:t>（进程信息）等。</a:t>
            </a:r>
            <a:endParaRPr lang="en-US" altLang="zh-CN" dirty="0"/>
          </a:p>
          <a:p>
            <a:r>
              <a:rPr lang="zh-CN" altLang="en-US" dirty="0"/>
              <a:t>系统内核会通过异常（时钟中断等）使得当前占用处理器的进程暂时休眠，保存进程的上下文，通过</a:t>
            </a:r>
            <a:r>
              <a:rPr lang="zh-CN" altLang="en-US" b="1" u="sng" dirty="0"/>
              <a:t>调度程序</a:t>
            </a:r>
            <a:r>
              <a:rPr lang="zh-CN" altLang="en-US" dirty="0"/>
              <a:t>选择另一个进程，恢复该进程的上下文然后运行。这便是</a:t>
            </a:r>
            <a:r>
              <a:rPr lang="zh-CN" altLang="en-US" b="1" u="sng" dirty="0"/>
              <a:t>进程切换</a:t>
            </a:r>
            <a:r>
              <a:rPr lang="zh-CN" altLang="en-US" dirty="0"/>
              <a:t>。某些需要长时间等待的系统调用（</a:t>
            </a:r>
            <a:r>
              <a:rPr lang="en-US" altLang="zh-CN" dirty="0"/>
              <a:t>read</a:t>
            </a:r>
            <a:r>
              <a:rPr lang="zh-CN" altLang="en-US" dirty="0"/>
              <a:t>、</a:t>
            </a:r>
            <a:r>
              <a:rPr lang="en-US" altLang="zh-CN" dirty="0"/>
              <a:t>sleep</a:t>
            </a:r>
            <a:r>
              <a:rPr lang="zh-CN" altLang="en-US" dirty="0"/>
              <a:t>等）或者硬件中断（磁盘、定时器</a:t>
            </a:r>
            <a:r>
              <a:rPr lang="en-US" altLang="zh-CN" dirty="0"/>
              <a:t>(</a:t>
            </a:r>
            <a:r>
              <a:rPr lang="zh-CN" altLang="en-US" b="1" dirty="0">
                <a:solidFill>
                  <a:srgbClr val="FF0000"/>
                </a:solidFill>
              </a:rPr>
              <a:t>主要</a:t>
            </a:r>
            <a:r>
              <a:rPr lang="en-US" altLang="zh-CN" dirty="0"/>
              <a:t>)</a:t>
            </a:r>
            <a:r>
              <a:rPr lang="zh-CN" altLang="en-US" dirty="0"/>
              <a:t>）都能引起进程切换。进程切换必须有下一个进程运行！</a:t>
            </a:r>
            <a:endParaRPr lang="en-US" altLang="zh-CN" dirty="0"/>
          </a:p>
          <a:p>
            <a:endParaRPr lang="zh-CN" altLang="en-US" dirty="0"/>
          </a:p>
        </p:txBody>
      </p:sp>
      <p:pic>
        <p:nvPicPr>
          <p:cNvPr id="5" name="图片 4">
            <a:extLst>
              <a:ext uri="{FF2B5EF4-FFF2-40B4-BE49-F238E27FC236}">
                <a16:creationId xmlns:a16="http://schemas.microsoft.com/office/drawing/2014/main" id="{F3536141-3FD7-D576-4A37-FC66FDD7F0CF}"/>
              </a:ext>
            </a:extLst>
          </p:cNvPr>
          <p:cNvPicPr>
            <a:picLocks noChangeAspect="1"/>
          </p:cNvPicPr>
          <p:nvPr/>
        </p:nvPicPr>
        <p:blipFill>
          <a:blip r:embed="rId2"/>
          <a:stretch>
            <a:fillRect/>
          </a:stretch>
        </p:blipFill>
        <p:spPr>
          <a:xfrm>
            <a:off x="6743600" y="2424069"/>
            <a:ext cx="3553567" cy="316512"/>
          </a:xfrm>
          <a:prstGeom prst="rect">
            <a:avLst/>
          </a:prstGeom>
        </p:spPr>
      </p:pic>
      <p:pic>
        <p:nvPicPr>
          <p:cNvPr id="7" name="图片 6">
            <a:extLst>
              <a:ext uri="{FF2B5EF4-FFF2-40B4-BE49-F238E27FC236}">
                <a16:creationId xmlns:a16="http://schemas.microsoft.com/office/drawing/2014/main" id="{3A2B3FF1-D051-CCFA-9EB2-FF05B9C04694}"/>
              </a:ext>
            </a:extLst>
          </p:cNvPr>
          <p:cNvPicPr>
            <a:picLocks noChangeAspect="1"/>
          </p:cNvPicPr>
          <p:nvPr/>
        </p:nvPicPr>
        <p:blipFill>
          <a:blip r:embed="rId3"/>
          <a:stretch>
            <a:fillRect/>
          </a:stretch>
        </p:blipFill>
        <p:spPr>
          <a:xfrm>
            <a:off x="7406132" y="272644"/>
            <a:ext cx="3019447" cy="1743088"/>
          </a:xfrm>
          <a:prstGeom prst="rect">
            <a:avLst/>
          </a:prstGeom>
        </p:spPr>
      </p:pic>
      <p:pic>
        <p:nvPicPr>
          <p:cNvPr id="9" name="图片 8">
            <a:extLst>
              <a:ext uri="{FF2B5EF4-FFF2-40B4-BE49-F238E27FC236}">
                <a16:creationId xmlns:a16="http://schemas.microsoft.com/office/drawing/2014/main" id="{0A12FD51-ED7A-70E3-0637-D9B8C61DDA48}"/>
              </a:ext>
            </a:extLst>
          </p:cNvPr>
          <p:cNvPicPr>
            <a:picLocks noChangeAspect="1"/>
          </p:cNvPicPr>
          <p:nvPr/>
        </p:nvPicPr>
        <p:blipFill>
          <a:blip r:embed="rId4"/>
          <a:stretch>
            <a:fillRect/>
          </a:stretch>
        </p:blipFill>
        <p:spPr>
          <a:xfrm>
            <a:off x="5308180" y="4116238"/>
            <a:ext cx="2974862" cy="241206"/>
          </a:xfrm>
          <a:prstGeom prst="rect">
            <a:avLst/>
          </a:prstGeom>
        </p:spPr>
      </p:pic>
      <p:pic>
        <p:nvPicPr>
          <p:cNvPr id="11" name="图片 10">
            <a:extLst>
              <a:ext uri="{FF2B5EF4-FFF2-40B4-BE49-F238E27FC236}">
                <a16:creationId xmlns:a16="http://schemas.microsoft.com/office/drawing/2014/main" id="{BFF374FA-C806-17D0-69CD-DF1903248A94}"/>
              </a:ext>
            </a:extLst>
          </p:cNvPr>
          <p:cNvPicPr>
            <a:picLocks noChangeAspect="1"/>
          </p:cNvPicPr>
          <p:nvPr/>
        </p:nvPicPr>
        <p:blipFill>
          <a:blip r:embed="rId5"/>
          <a:stretch>
            <a:fillRect/>
          </a:stretch>
        </p:blipFill>
        <p:spPr>
          <a:xfrm>
            <a:off x="8350703" y="4094150"/>
            <a:ext cx="3811019" cy="268936"/>
          </a:xfrm>
          <a:prstGeom prst="rect">
            <a:avLst/>
          </a:prstGeom>
        </p:spPr>
      </p:pic>
      <p:pic>
        <p:nvPicPr>
          <p:cNvPr id="15" name="图片 14">
            <a:extLst>
              <a:ext uri="{FF2B5EF4-FFF2-40B4-BE49-F238E27FC236}">
                <a16:creationId xmlns:a16="http://schemas.microsoft.com/office/drawing/2014/main" id="{AAD5433F-E299-B640-A8F3-C64D6D45879E}"/>
              </a:ext>
            </a:extLst>
          </p:cNvPr>
          <p:cNvPicPr>
            <a:picLocks noChangeAspect="1"/>
          </p:cNvPicPr>
          <p:nvPr/>
        </p:nvPicPr>
        <p:blipFill>
          <a:blip r:embed="rId6"/>
          <a:stretch>
            <a:fillRect/>
          </a:stretch>
        </p:blipFill>
        <p:spPr>
          <a:xfrm>
            <a:off x="7886305" y="6223412"/>
            <a:ext cx="3488391" cy="514680"/>
          </a:xfrm>
          <a:prstGeom prst="rect">
            <a:avLst/>
          </a:prstGeom>
        </p:spPr>
      </p:pic>
      <p:pic>
        <p:nvPicPr>
          <p:cNvPr id="17" name="图片 16">
            <a:extLst>
              <a:ext uri="{FF2B5EF4-FFF2-40B4-BE49-F238E27FC236}">
                <a16:creationId xmlns:a16="http://schemas.microsoft.com/office/drawing/2014/main" id="{99F6D3C7-0E52-875A-3805-F6E889666598}"/>
              </a:ext>
            </a:extLst>
          </p:cNvPr>
          <p:cNvPicPr>
            <a:picLocks noChangeAspect="1"/>
          </p:cNvPicPr>
          <p:nvPr/>
        </p:nvPicPr>
        <p:blipFill>
          <a:blip r:embed="rId7"/>
          <a:stretch>
            <a:fillRect/>
          </a:stretch>
        </p:blipFill>
        <p:spPr>
          <a:xfrm>
            <a:off x="3363138" y="6177606"/>
            <a:ext cx="3991004" cy="200026"/>
          </a:xfrm>
          <a:prstGeom prst="rect">
            <a:avLst/>
          </a:prstGeom>
        </p:spPr>
      </p:pic>
      <p:pic>
        <p:nvPicPr>
          <p:cNvPr id="19" name="图片 18">
            <a:extLst>
              <a:ext uri="{FF2B5EF4-FFF2-40B4-BE49-F238E27FC236}">
                <a16:creationId xmlns:a16="http://schemas.microsoft.com/office/drawing/2014/main" id="{7AD7D21F-4E0F-057E-623F-70C07A1AE0E1}"/>
              </a:ext>
            </a:extLst>
          </p:cNvPr>
          <p:cNvPicPr>
            <a:picLocks noChangeAspect="1"/>
          </p:cNvPicPr>
          <p:nvPr/>
        </p:nvPicPr>
        <p:blipFill>
          <a:blip r:embed="rId8"/>
          <a:stretch>
            <a:fillRect/>
          </a:stretch>
        </p:blipFill>
        <p:spPr>
          <a:xfrm>
            <a:off x="5308180" y="4402334"/>
            <a:ext cx="3395000" cy="286325"/>
          </a:xfrm>
          <a:prstGeom prst="rect">
            <a:avLst/>
          </a:prstGeom>
        </p:spPr>
      </p:pic>
      <p:pic>
        <p:nvPicPr>
          <p:cNvPr id="20" name="图片 19">
            <a:extLst>
              <a:ext uri="{FF2B5EF4-FFF2-40B4-BE49-F238E27FC236}">
                <a16:creationId xmlns:a16="http://schemas.microsoft.com/office/drawing/2014/main" id="{84114A19-2DA0-29A8-DE21-DF1DA91E50C2}"/>
              </a:ext>
            </a:extLst>
          </p:cNvPr>
          <p:cNvPicPr>
            <a:picLocks noChangeAspect="1"/>
          </p:cNvPicPr>
          <p:nvPr/>
        </p:nvPicPr>
        <p:blipFill>
          <a:blip r:embed="rId9"/>
          <a:stretch>
            <a:fillRect/>
          </a:stretch>
        </p:blipFill>
        <p:spPr>
          <a:xfrm>
            <a:off x="-42888" y="2895458"/>
            <a:ext cx="2421940" cy="3193845"/>
          </a:xfrm>
          <a:prstGeom prst="rect">
            <a:avLst/>
          </a:prstGeom>
        </p:spPr>
      </p:pic>
      <p:sp>
        <p:nvSpPr>
          <p:cNvPr id="21" name="文本框 20">
            <a:extLst>
              <a:ext uri="{FF2B5EF4-FFF2-40B4-BE49-F238E27FC236}">
                <a16:creationId xmlns:a16="http://schemas.microsoft.com/office/drawing/2014/main" id="{752E6EA1-A249-8660-B30E-0DC24961B012}"/>
              </a:ext>
            </a:extLst>
          </p:cNvPr>
          <p:cNvSpPr txBox="1"/>
          <p:nvPr/>
        </p:nvSpPr>
        <p:spPr>
          <a:xfrm>
            <a:off x="350963" y="1853754"/>
            <a:ext cx="1801423" cy="1200329"/>
          </a:xfrm>
          <a:prstGeom prst="rect">
            <a:avLst/>
          </a:prstGeom>
          <a:noFill/>
        </p:spPr>
        <p:txBody>
          <a:bodyPr wrap="square" rtlCol="0">
            <a:spAutoFit/>
          </a:bodyPr>
          <a:lstStyle/>
          <a:p>
            <a:r>
              <a:rPr lang="zh-CN" altLang="en-US" b="1" dirty="0">
                <a:solidFill>
                  <a:srgbClr val="FF0000"/>
                </a:solidFill>
              </a:rPr>
              <a:t>彼此独立，但可以共享部分页面。</a:t>
            </a:r>
            <a:endParaRPr lang="en-US" altLang="zh-CN" b="1" dirty="0">
              <a:solidFill>
                <a:srgbClr val="FF0000"/>
              </a:solidFill>
            </a:endParaRPr>
          </a:p>
          <a:p>
            <a:r>
              <a:rPr lang="zh-CN" altLang="en-US" b="1" dirty="0">
                <a:solidFill>
                  <a:srgbClr val="FF0000"/>
                </a:solidFill>
              </a:rPr>
              <a:t>看似连续，实则在物理上离散。</a:t>
            </a:r>
          </a:p>
        </p:txBody>
      </p:sp>
      <p:pic>
        <p:nvPicPr>
          <p:cNvPr id="23" name="图片 22">
            <a:extLst>
              <a:ext uri="{FF2B5EF4-FFF2-40B4-BE49-F238E27FC236}">
                <a16:creationId xmlns:a16="http://schemas.microsoft.com/office/drawing/2014/main" id="{D4586422-F27F-61EA-BC5B-F14205220259}"/>
              </a:ext>
            </a:extLst>
          </p:cNvPr>
          <p:cNvPicPr>
            <a:picLocks noChangeAspect="1"/>
          </p:cNvPicPr>
          <p:nvPr/>
        </p:nvPicPr>
        <p:blipFill>
          <a:blip r:embed="rId10"/>
          <a:stretch>
            <a:fillRect/>
          </a:stretch>
        </p:blipFill>
        <p:spPr>
          <a:xfrm>
            <a:off x="3367735" y="353187"/>
            <a:ext cx="3409122" cy="1500567"/>
          </a:xfrm>
          <a:prstGeom prst="rect">
            <a:avLst/>
          </a:prstGeom>
        </p:spPr>
      </p:pic>
      <p:pic>
        <p:nvPicPr>
          <p:cNvPr id="25" name="图片 24">
            <a:extLst>
              <a:ext uri="{FF2B5EF4-FFF2-40B4-BE49-F238E27FC236}">
                <a16:creationId xmlns:a16="http://schemas.microsoft.com/office/drawing/2014/main" id="{4F7DA105-37BF-1B6D-68FA-456F2946A77B}"/>
              </a:ext>
            </a:extLst>
          </p:cNvPr>
          <p:cNvPicPr>
            <a:picLocks noChangeAspect="1"/>
          </p:cNvPicPr>
          <p:nvPr/>
        </p:nvPicPr>
        <p:blipFill>
          <a:blip r:embed="rId11"/>
          <a:stretch>
            <a:fillRect/>
          </a:stretch>
        </p:blipFill>
        <p:spPr>
          <a:xfrm>
            <a:off x="2712124" y="3191353"/>
            <a:ext cx="3057031" cy="239877"/>
          </a:xfrm>
          <a:prstGeom prst="rect">
            <a:avLst/>
          </a:prstGeom>
        </p:spPr>
      </p:pic>
      <p:grpSp>
        <p:nvGrpSpPr>
          <p:cNvPr id="28" name="组合 27">
            <a:extLst>
              <a:ext uri="{FF2B5EF4-FFF2-40B4-BE49-F238E27FC236}">
                <a16:creationId xmlns:a16="http://schemas.microsoft.com/office/drawing/2014/main" id="{ADB4BEF0-DD39-6A21-6432-A7CB8C9C0D7F}"/>
              </a:ext>
            </a:extLst>
          </p:cNvPr>
          <p:cNvGrpSpPr/>
          <p:nvPr/>
        </p:nvGrpSpPr>
        <p:grpSpPr>
          <a:xfrm>
            <a:off x="8797129" y="4226843"/>
            <a:ext cx="256320" cy="168120"/>
            <a:chOff x="8797129" y="4226843"/>
            <a:chExt cx="256320" cy="168120"/>
          </a:xfrm>
        </p:grpSpPr>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5D3EBF26-27FA-0364-409B-84D44763F248}"/>
                    </a:ext>
                  </a:extLst>
                </p14:cNvPr>
                <p14:cNvContentPartPr/>
                <p14:nvPr/>
              </p14:nvContentPartPr>
              <p14:xfrm>
                <a:off x="8852929" y="4232603"/>
                <a:ext cx="171000" cy="162360"/>
              </p14:xfrm>
            </p:contentPart>
          </mc:Choice>
          <mc:Fallback xmlns="">
            <p:pic>
              <p:nvPicPr>
                <p:cNvPr id="26" name="墨迹 25">
                  <a:extLst>
                    <a:ext uri="{FF2B5EF4-FFF2-40B4-BE49-F238E27FC236}">
                      <a16:creationId xmlns:a16="http://schemas.microsoft.com/office/drawing/2014/main" id="{5D3EBF26-27FA-0364-409B-84D44763F248}"/>
                    </a:ext>
                  </a:extLst>
                </p:cNvPr>
                <p:cNvPicPr/>
                <p:nvPr/>
              </p:nvPicPr>
              <p:blipFill>
                <a:blip r:embed="rId13"/>
                <a:stretch>
                  <a:fillRect/>
                </a:stretch>
              </p:blipFill>
              <p:spPr>
                <a:xfrm>
                  <a:off x="8848609" y="4228283"/>
                  <a:ext cx="179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墨迹 26">
                  <a:extLst>
                    <a:ext uri="{FF2B5EF4-FFF2-40B4-BE49-F238E27FC236}">
                      <a16:creationId xmlns:a16="http://schemas.microsoft.com/office/drawing/2014/main" id="{E700D5F6-80F4-3C10-7F74-69DA4D058AE5}"/>
                    </a:ext>
                  </a:extLst>
                </p14:cNvPr>
                <p14:cNvContentPartPr/>
                <p14:nvPr/>
              </p14:nvContentPartPr>
              <p14:xfrm>
                <a:off x="8797129" y="4226843"/>
                <a:ext cx="256320" cy="163080"/>
              </p14:xfrm>
            </p:contentPart>
          </mc:Choice>
          <mc:Fallback xmlns="">
            <p:pic>
              <p:nvPicPr>
                <p:cNvPr id="27" name="墨迹 26">
                  <a:extLst>
                    <a:ext uri="{FF2B5EF4-FFF2-40B4-BE49-F238E27FC236}">
                      <a16:creationId xmlns:a16="http://schemas.microsoft.com/office/drawing/2014/main" id="{E700D5F6-80F4-3C10-7F74-69DA4D058AE5}"/>
                    </a:ext>
                  </a:extLst>
                </p:cNvPr>
                <p:cNvPicPr/>
                <p:nvPr/>
              </p:nvPicPr>
              <p:blipFill>
                <a:blip r:embed="rId15"/>
                <a:stretch>
                  <a:fillRect/>
                </a:stretch>
              </p:blipFill>
              <p:spPr>
                <a:xfrm>
                  <a:off x="8792809" y="4222523"/>
                  <a:ext cx="264960" cy="171720"/>
                </a:xfrm>
                <a:prstGeom prst="rect">
                  <a:avLst/>
                </a:prstGeom>
              </p:spPr>
            </p:pic>
          </mc:Fallback>
        </mc:AlternateContent>
      </p:grpSp>
      <p:grpSp>
        <p:nvGrpSpPr>
          <p:cNvPr id="31" name="组合 30">
            <a:extLst>
              <a:ext uri="{FF2B5EF4-FFF2-40B4-BE49-F238E27FC236}">
                <a16:creationId xmlns:a16="http://schemas.microsoft.com/office/drawing/2014/main" id="{3736CF4E-B816-E235-1CFA-1194B1F0D8D5}"/>
              </a:ext>
            </a:extLst>
          </p:cNvPr>
          <p:cNvGrpSpPr/>
          <p:nvPr/>
        </p:nvGrpSpPr>
        <p:grpSpPr>
          <a:xfrm>
            <a:off x="8124289" y="4541843"/>
            <a:ext cx="407880" cy="220320"/>
            <a:chOff x="8124289" y="4541843"/>
            <a:chExt cx="407880" cy="220320"/>
          </a:xfrm>
        </p:grpSpPr>
        <mc:AlternateContent xmlns:mc="http://schemas.openxmlformats.org/markup-compatibility/2006" xmlns:p14="http://schemas.microsoft.com/office/powerpoint/2010/main">
          <mc:Choice Requires="p14">
            <p:contentPart p14:bwMode="auto" r:id="rId16">
              <p14:nvContentPartPr>
                <p14:cNvPr id="29" name="墨迹 28">
                  <a:extLst>
                    <a:ext uri="{FF2B5EF4-FFF2-40B4-BE49-F238E27FC236}">
                      <a16:creationId xmlns:a16="http://schemas.microsoft.com/office/drawing/2014/main" id="{BFEDC3E4-EF47-16CB-FA94-A26CBCE36B6C}"/>
                    </a:ext>
                  </a:extLst>
                </p14:cNvPr>
                <p14:cNvContentPartPr/>
                <p14:nvPr/>
              </p14:nvContentPartPr>
              <p14:xfrm>
                <a:off x="8265769" y="4541843"/>
                <a:ext cx="253440" cy="195840"/>
              </p14:xfrm>
            </p:contentPart>
          </mc:Choice>
          <mc:Fallback xmlns="">
            <p:pic>
              <p:nvPicPr>
                <p:cNvPr id="29" name="墨迹 28">
                  <a:extLst>
                    <a:ext uri="{FF2B5EF4-FFF2-40B4-BE49-F238E27FC236}">
                      <a16:creationId xmlns:a16="http://schemas.microsoft.com/office/drawing/2014/main" id="{BFEDC3E4-EF47-16CB-FA94-A26CBCE36B6C}"/>
                    </a:ext>
                  </a:extLst>
                </p:cNvPr>
                <p:cNvPicPr/>
                <p:nvPr/>
              </p:nvPicPr>
              <p:blipFill>
                <a:blip r:embed="rId17"/>
                <a:stretch>
                  <a:fillRect/>
                </a:stretch>
              </p:blipFill>
              <p:spPr>
                <a:xfrm>
                  <a:off x="8261449" y="4537523"/>
                  <a:ext cx="2620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墨迹 29">
                  <a:extLst>
                    <a:ext uri="{FF2B5EF4-FFF2-40B4-BE49-F238E27FC236}">
                      <a16:creationId xmlns:a16="http://schemas.microsoft.com/office/drawing/2014/main" id="{21F7DE5F-59BA-EBBB-9FFB-A9431C838517}"/>
                    </a:ext>
                  </a:extLst>
                </p14:cNvPr>
                <p14:cNvContentPartPr/>
                <p14:nvPr/>
              </p14:nvContentPartPr>
              <p14:xfrm>
                <a:off x="8124289" y="4565603"/>
                <a:ext cx="407880" cy="196560"/>
              </p14:xfrm>
            </p:contentPart>
          </mc:Choice>
          <mc:Fallback xmlns="">
            <p:pic>
              <p:nvPicPr>
                <p:cNvPr id="30" name="墨迹 29">
                  <a:extLst>
                    <a:ext uri="{FF2B5EF4-FFF2-40B4-BE49-F238E27FC236}">
                      <a16:creationId xmlns:a16="http://schemas.microsoft.com/office/drawing/2014/main" id="{21F7DE5F-59BA-EBBB-9FFB-A9431C838517}"/>
                    </a:ext>
                  </a:extLst>
                </p:cNvPr>
                <p:cNvPicPr/>
                <p:nvPr/>
              </p:nvPicPr>
              <p:blipFill>
                <a:blip r:embed="rId19"/>
                <a:stretch>
                  <a:fillRect/>
                </a:stretch>
              </p:blipFill>
              <p:spPr>
                <a:xfrm>
                  <a:off x="8119969" y="4561283"/>
                  <a:ext cx="416520" cy="205200"/>
                </a:xfrm>
                <a:prstGeom prst="rect">
                  <a:avLst/>
                </a:prstGeom>
              </p:spPr>
            </p:pic>
          </mc:Fallback>
        </mc:AlternateContent>
      </p:grpSp>
      <p:grpSp>
        <p:nvGrpSpPr>
          <p:cNvPr id="34" name="组合 33">
            <a:extLst>
              <a:ext uri="{FF2B5EF4-FFF2-40B4-BE49-F238E27FC236}">
                <a16:creationId xmlns:a16="http://schemas.microsoft.com/office/drawing/2014/main" id="{3A6FE6C4-72AF-F7E0-AAB8-C16946DB13E4}"/>
              </a:ext>
            </a:extLst>
          </p:cNvPr>
          <p:cNvGrpSpPr/>
          <p:nvPr/>
        </p:nvGrpSpPr>
        <p:grpSpPr>
          <a:xfrm>
            <a:off x="7162369" y="4190123"/>
            <a:ext cx="298080" cy="282960"/>
            <a:chOff x="7162369" y="4190123"/>
            <a:chExt cx="298080" cy="282960"/>
          </a:xfrm>
        </p:grpSpPr>
        <mc:AlternateContent xmlns:mc="http://schemas.openxmlformats.org/markup-compatibility/2006" xmlns:p14="http://schemas.microsoft.com/office/powerpoint/2010/main">
          <mc:Choice Requires="p14">
            <p:contentPart p14:bwMode="auto" r:id="rId20">
              <p14:nvContentPartPr>
                <p14:cNvPr id="32" name="墨迹 31">
                  <a:extLst>
                    <a:ext uri="{FF2B5EF4-FFF2-40B4-BE49-F238E27FC236}">
                      <a16:creationId xmlns:a16="http://schemas.microsoft.com/office/drawing/2014/main" id="{D21CB258-EE60-F0D5-D2AD-B67F5E6C37BD}"/>
                    </a:ext>
                  </a:extLst>
                </p14:cNvPr>
                <p14:cNvContentPartPr/>
                <p14:nvPr/>
              </p14:nvContentPartPr>
              <p14:xfrm>
                <a:off x="7242289" y="4208483"/>
                <a:ext cx="218160" cy="188640"/>
              </p14:xfrm>
            </p:contentPart>
          </mc:Choice>
          <mc:Fallback xmlns="">
            <p:pic>
              <p:nvPicPr>
                <p:cNvPr id="32" name="墨迹 31">
                  <a:extLst>
                    <a:ext uri="{FF2B5EF4-FFF2-40B4-BE49-F238E27FC236}">
                      <a16:creationId xmlns:a16="http://schemas.microsoft.com/office/drawing/2014/main" id="{D21CB258-EE60-F0D5-D2AD-B67F5E6C37BD}"/>
                    </a:ext>
                  </a:extLst>
                </p:cNvPr>
                <p:cNvPicPr/>
                <p:nvPr/>
              </p:nvPicPr>
              <p:blipFill>
                <a:blip r:embed="rId21"/>
                <a:stretch>
                  <a:fillRect/>
                </a:stretch>
              </p:blipFill>
              <p:spPr>
                <a:xfrm>
                  <a:off x="7237969" y="4204163"/>
                  <a:ext cx="22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墨迹 32">
                  <a:extLst>
                    <a:ext uri="{FF2B5EF4-FFF2-40B4-BE49-F238E27FC236}">
                      <a16:creationId xmlns:a16="http://schemas.microsoft.com/office/drawing/2014/main" id="{05D0F59B-B57B-4504-E5EB-FF7A16FFD895}"/>
                    </a:ext>
                  </a:extLst>
                </p14:cNvPr>
                <p14:cNvContentPartPr/>
                <p14:nvPr/>
              </p14:nvContentPartPr>
              <p14:xfrm>
                <a:off x="7162369" y="4190123"/>
                <a:ext cx="280080" cy="282960"/>
              </p14:xfrm>
            </p:contentPart>
          </mc:Choice>
          <mc:Fallback xmlns="">
            <p:pic>
              <p:nvPicPr>
                <p:cNvPr id="33" name="墨迹 32">
                  <a:extLst>
                    <a:ext uri="{FF2B5EF4-FFF2-40B4-BE49-F238E27FC236}">
                      <a16:creationId xmlns:a16="http://schemas.microsoft.com/office/drawing/2014/main" id="{05D0F59B-B57B-4504-E5EB-FF7A16FFD895}"/>
                    </a:ext>
                  </a:extLst>
                </p:cNvPr>
                <p:cNvPicPr/>
                <p:nvPr/>
              </p:nvPicPr>
              <p:blipFill>
                <a:blip r:embed="rId23"/>
                <a:stretch>
                  <a:fillRect/>
                </a:stretch>
              </p:blipFill>
              <p:spPr>
                <a:xfrm>
                  <a:off x="7158049" y="4185803"/>
                  <a:ext cx="288720" cy="291600"/>
                </a:xfrm>
                <a:prstGeom prst="rect">
                  <a:avLst/>
                </a:prstGeom>
              </p:spPr>
            </p:pic>
          </mc:Fallback>
        </mc:AlternateContent>
      </p:grpSp>
    </p:spTree>
    <p:extLst>
      <p:ext uri="{BB962C8B-B14F-4D97-AF65-F5344CB8AC3E}">
        <p14:creationId xmlns:p14="http://schemas.microsoft.com/office/powerpoint/2010/main" val="982874952"/>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1">
      <a:majorFont>
        <a:latin typeface="Consolas"/>
        <a:ea typeface="等线 Light"/>
        <a:cs typeface=""/>
      </a:majorFont>
      <a:minorFont>
        <a:latin typeface="Consolas"/>
        <a:ea typeface="等线"/>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TM10001114[[fn=画廊]]</Template>
  <TotalTime>3479</TotalTime>
  <Words>4311</Words>
  <Application>Microsoft Office PowerPoint</Application>
  <PresentationFormat>宽屏</PresentationFormat>
  <Paragraphs>159</Paragraphs>
  <Slides>29</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29</vt:i4>
      </vt:variant>
    </vt:vector>
  </HeadingPairs>
  <TitlesOfParts>
    <vt:vector size="32" baseType="lpstr">
      <vt:lpstr>Arial</vt:lpstr>
      <vt:lpstr>Consolas</vt:lpstr>
      <vt:lpstr>画廊</vt:lpstr>
      <vt:lpstr>程序执行时的控制流及内存管理</vt:lpstr>
      <vt:lpstr>这部分会怎么考？我们该如何复习？</vt:lpstr>
      <vt:lpstr>目录</vt:lpstr>
      <vt:lpstr>1.异常</vt:lpstr>
      <vt:lpstr>1.异常</vt:lpstr>
      <vt:lpstr>2.虚拟内存机制</vt:lpstr>
      <vt:lpstr>2.虚拟内存机制</vt:lpstr>
      <vt:lpstr>2.虚拟内存机制</vt:lpstr>
      <vt:lpstr>3.进程</vt:lpstr>
      <vt:lpstr>4.fork与子进程</vt:lpstr>
      <vt:lpstr>4.fork与子进程-分析题</vt:lpstr>
      <vt:lpstr>5.execve与内存映射</vt:lpstr>
      <vt:lpstr>5.execve与内存映射</vt:lpstr>
      <vt:lpstr>6.信号</vt:lpstr>
      <vt:lpstr>6.信号</vt:lpstr>
      <vt:lpstr>6.信号</vt:lpstr>
      <vt:lpstr>7.进程的终止与回收</vt:lpstr>
      <vt:lpstr>8.并发</vt:lpstr>
      <vt:lpstr>8.并发</vt:lpstr>
      <vt:lpstr>9.非本地跳转与“返回n次的函数”</vt:lpstr>
      <vt:lpstr>一道好题</vt:lpstr>
      <vt:lpstr>10.shell原理</vt:lpstr>
      <vt:lpstr>11.地址翻译的硬件机制</vt:lpstr>
      <vt:lpstr>11.地址翻译的硬件机制</vt:lpstr>
      <vt:lpstr>11.地址翻译的硬件机制</vt:lpstr>
      <vt:lpstr>11.地址翻译的硬件机制-过程分析（重点！）</vt:lpstr>
      <vt:lpstr>11.地址翻译的硬件机制-过程分析（重点！）</vt:lpstr>
      <vt:lpstr>考前准备</vt:lpstr>
      <vt:lpstr>祝大家计统考的都会~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程序执行时的控制流及虚拟内存</dc:title>
  <dc:creator>Yan Weiye</dc:creator>
  <cp:lastModifiedBy>Yan Weiye</cp:lastModifiedBy>
  <cp:revision>104</cp:revision>
  <dcterms:created xsi:type="dcterms:W3CDTF">2022-05-21T12:21:03Z</dcterms:created>
  <dcterms:modified xsi:type="dcterms:W3CDTF">2022-05-24T13:13:13Z</dcterms:modified>
</cp:coreProperties>
</file>